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7"/>
  </p:notesMasterIdLst>
  <p:sldIdLst>
    <p:sldId id="256" r:id="rId2"/>
    <p:sldId id="257" r:id="rId3"/>
    <p:sldId id="258" r:id="rId4"/>
    <p:sldId id="259" r:id="rId5"/>
    <p:sldId id="308" r:id="rId6"/>
    <p:sldId id="261" r:id="rId7"/>
    <p:sldId id="262" r:id="rId8"/>
    <p:sldId id="358" r:id="rId9"/>
    <p:sldId id="360" r:id="rId10"/>
    <p:sldId id="265" r:id="rId11"/>
    <p:sldId id="359" r:id="rId12"/>
    <p:sldId id="361" r:id="rId13"/>
    <p:sldId id="362" r:id="rId14"/>
    <p:sldId id="365" r:id="rId15"/>
    <p:sldId id="367" r:id="rId16"/>
    <p:sldId id="368" r:id="rId17"/>
    <p:sldId id="369" r:id="rId18"/>
    <p:sldId id="370" r:id="rId19"/>
    <p:sldId id="371" r:id="rId20"/>
    <p:sldId id="372" r:id="rId21"/>
    <p:sldId id="373" r:id="rId22"/>
    <p:sldId id="374" r:id="rId23"/>
    <p:sldId id="282" r:id="rId24"/>
    <p:sldId id="283" r:id="rId25"/>
    <p:sldId id="318" r:id="rId2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AA9F6"/>
    <a:srgbClr val="BC7300"/>
    <a:srgbClr val="FCAD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74" autoAdjust="0"/>
  </p:normalViewPr>
  <p:slideViewPr>
    <p:cSldViewPr snapToGrid="0">
      <p:cViewPr varScale="1">
        <p:scale>
          <a:sx n="110" d="100"/>
          <a:sy n="110" d="100"/>
        </p:scale>
        <p:origin x="59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‹N°›</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t>11</a:t>
            </a:fld>
            <a:endParaRPr lang="fr-F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2107950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9" name="Google Shape;849;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50" name="Google Shape;850;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23</a:t>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9" name="Google Shape;87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0" name="Google Shape;88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24</a:t>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6" name="Google Shape;786;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panose="020F0502020204030204"/>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87" name="Google Shape;787;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25</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fr-FR"/>
          </a:p>
        </p:txBody>
      </p:sp>
      <p:sp>
        <p:nvSpPr>
          <p:cNvPr id="103" name="Google Shape;10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b="0" i="0" u="none" strike="noStrik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7" name="Google Shape;13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panose="020F0502020204030204"/>
              <a:buNone/>
            </a:pPr>
            <a:endParaRPr/>
          </a:p>
          <a:p>
            <a:pPr marL="0" lvl="0" indent="0" algn="l" rtl="0">
              <a:spcBef>
                <a:spcPts val="0"/>
              </a:spcBef>
              <a:spcAft>
                <a:spcPts val="0"/>
              </a:spcAft>
              <a:buNone/>
            </a:pPr>
            <a:endParaRPr/>
          </a:p>
        </p:txBody>
      </p:sp>
      <p:sp>
        <p:nvSpPr>
          <p:cNvPr id="168" name="Google Shape;16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panose="020F0502020204030204"/>
              <a:buNone/>
            </a:pPr>
            <a:endParaRPr lang="fr-FR"/>
          </a:p>
        </p:txBody>
      </p:sp>
      <p:sp>
        <p:nvSpPr>
          <p:cNvPr id="218" name="Google Shape;21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sz="1200" b="0" i="0" u="none" strike="noStrike">
                <a:solidFill>
                  <a:schemeClr val="dk1"/>
                </a:solidFill>
                <a:latin typeface="Calibri" panose="020F0502020204030204"/>
                <a:ea typeface="Calibri" panose="020F0502020204030204"/>
                <a:cs typeface="Calibri" panose="020F0502020204030204"/>
                <a:sym typeface="Calibri" panose="020F0502020204030204"/>
              </a:rPr>
              <a:t>ise.</a:t>
            </a:r>
          </a:p>
          <a:p>
            <a:pPr marL="0" lvl="0" indent="0" algn="l" rtl="0">
              <a:spcBef>
                <a:spcPts val="0"/>
              </a:spcBef>
              <a:spcAft>
                <a:spcPts val="0"/>
              </a:spcAft>
              <a:buNone/>
            </a:pPr>
            <a:endParaRPr sz="1200" b="0" i="0" u="none" strike="noStrike">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200" b="0" i="0" u="none" strike="noStrik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3" name="Google Shape;26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panose="020F0502020204030204"/>
              <a:buNone/>
            </a:pPr>
            <a:endParaRPr dirty="0"/>
          </a:p>
          <a:p>
            <a:pPr marL="0" lvl="0" indent="0" algn="l" rtl="0">
              <a:spcBef>
                <a:spcPts val="0"/>
              </a:spcBef>
              <a:spcAft>
                <a:spcPts val="0"/>
              </a:spcAft>
              <a:buClr>
                <a:schemeClr val="dk1"/>
              </a:buClr>
              <a:buSzPts val="1200"/>
              <a:buFont typeface="Calibri" panose="020F0502020204030204"/>
              <a:buNone/>
            </a:pPr>
            <a:endParaRPr dirty="0"/>
          </a:p>
        </p:txBody>
      </p:sp>
      <p:sp>
        <p:nvSpPr>
          <p:cNvPr id="291" name="Google Shape;29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fr-FR"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t>8</a:t>
            </a:fld>
            <a:endParaRPr lang="fr-F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143981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fr-FR" sz="1200" b="0" i="0" u="none" strike="noStrik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00" name="Google Shape;400;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5"/>
        <p:cNvGrpSpPr/>
        <p:nvPr/>
      </p:nvGrpSpPr>
      <p:grpSpPr>
        <a:xfrm>
          <a:off x="0" y="0"/>
          <a:ext cx="0" cy="0"/>
          <a:chOff x="0" y="0"/>
          <a:chExt cx="0" cy="0"/>
        </a:xfrm>
      </p:grpSpPr>
      <p:sp>
        <p:nvSpPr>
          <p:cNvPr id="16" name="Google Shape;16;p3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2"/>
        <p:cNvGrpSpPr/>
        <p:nvPr/>
      </p:nvGrpSpPr>
      <p:grpSpPr>
        <a:xfrm>
          <a:off x="0" y="0"/>
          <a:ext cx="0" cy="0"/>
          <a:chOff x="0" y="0"/>
          <a:chExt cx="0" cy="0"/>
        </a:xfrm>
      </p:grpSpPr>
      <p:sp>
        <p:nvSpPr>
          <p:cNvPr id="73" name="Google Shape;73;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78"/>
        <p:cNvGrpSpPr/>
        <p:nvPr/>
      </p:nvGrpSpPr>
      <p:grpSpPr>
        <a:xfrm>
          <a:off x="0" y="0"/>
          <a:ext cx="0" cy="0"/>
          <a:chOff x="0" y="0"/>
          <a:chExt cx="0" cy="0"/>
        </a:xfrm>
      </p:grpSpPr>
      <p:sp>
        <p:nvSpPr>
          <p:cNvPr id="79" name="Google Shape;79;p4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21"/>
        <p:cNvGrpSpPr/>
        <p:nvPr/>
      </p:nvGrpSpPr>
      <p:grpSpPr>
        <a:xfrm>
          <a:off x="0" y="0"/>
          <a:ext cx="0" cy="0"/>
          <a:chOff x="0" y="0"/>
          <a:chExt cx="0" cy="0"/>
        </a:xfrm>
      </p:grpSpPr>
      <p:sp>
        <p:nvSpPr>
          <p:cNvPr id="22" name="Google Shape;22;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27"/>
        <p:cNvGrpSpPr/>
        <p:nvPr/>
      </p:nvGrpSpPr>
      <p:grpSpPr>
        <a:xfrm>
          <a:off x="0" y="0"/>
          <a:ext cx="0" cy="0"/>
          <a:chOff x="0" y="0"/>
          <a:chExt cx="0" cy="0"/>
        </a:xfrm>
      </p:grpSpPr>
      <p:sp>
        <p:nvSpPr>
          <p:cNvPr id="28" name="Google Shape;28;p3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D38889"/>
              </a:buClr>
              <a:buSzPts val="2400"/>
              <a:buNone/>
              <a:defRPr sz="2400">
                <a:solidFill>
                  <a:srgbClr val="D38889"/>
                </a:solidFill>
              </a:defRPr>
            </a:lvl1pPr>
            <a:lvl2pPr marL="914400" lvl="1" indent="-228600" algn="l">
              <a:lnSpc>
                <a:spcPct val="90000"/>
              </a:lnSpc>
              <a:spcBef>
                <a:spcPts val="500"/>
              </a:spcBef>
              <a:spcAft>
                <a:spcPts val="0"/>
              </a:spcAft>
              <a:buClr>
                <a:srgbClr val="D38889"/>
              </a:buClr>
              <a:buSzPts val="2000"/>
              <a:buNone/>
              <a:defRPr sz="2000">
                <a:solidFill>
                  <a:srgbClr val="D38889"/>
                </a:solidFill>
              </a:defRPr>
            </a:lvl2pPr>
            <a:lvl3pPr marL="1371600" lvl="2" indent="-228600" algn="l">
              <a:lnSpc>
                <a:spcPct val="90000"/>
              </a:lnSpc>
              <a:spcBef>
                <a:spcPts val="500"/>
              </a:spcBef>
              <a:spcAft>
                <a:spcPts val="0"/>
              </a:spcAft>
              <a:buClr>
                <a:srgbClr val="D38889"/>
              </a:buClr>
              <a:buSzPts val="1800"/>
              <a:buNone/>
              <a:defRPr sz="1800">
                <a:solidFill>
                  <a:srgbClr val="D38889"/>
                </a:solidFill>
              </a:defRPr>
            </a:lvl3pPr>
            <a:lvl4pPr marL="1828800" lvl="3" indent="-228600" algn="l">
              <a:lnSpc>
                <a:spcPct val="90000"/>
              </a:lnSpc>
              <a:spcBef>
                <a:spcPts val="500"/>
              </a:spcBef>
              <a:spcAft>
                <a:spcPts val="0"/>
              </a:spcAft>
              <a:buClr>
                <a:srgbClr val="D38889"/>
              </a:buClr>
              <a:buSzPts val="1600"/>
              <a:buNone/>
              <a:defRPr sz="1600">
                <a:solidFill>
                  <a:srgbClr val="D38889"/>
                </a:solidFill>
              </a:defRPr>
            </a:lvl4pPr>
            <a:lvl5pPr marL="2286000" lvl="4" indent="-228600" algn="l">
              <a:lnSpc>
                <a:spcPct val="90000"/>
              </a:lnSpc>
              <a:spcBef>
                <a:spcPts val="500"/>
              </a:spcBef>
              <a:spcAft>
                <a:spcPts val="0"/>
              </a:spcAft>
              <a:buClr>
                <a:srgbClr val="D38889"/>
              </a:buClr>
              <a:buSzPts val="1600"/>
              <a:buNone/>
              <a:defRPr sz="1600">
                <a:solidFill>
                  <a:srgbClr val="D38889"/>
                </a:solidFill>
              </a:defRPr>
            </a:lvl5pPr>
            <a:lvl6pPr marL="2743200" lvl="5" indent="-228600" algn="l">
              <a:lnSpc>
                <a:spcPct val="90000"/>
              </a:lnSpc>
              <a:spcBef>
                <a:spcPts val="500"/>
              </a:spcBef>
              <a:spcAft>
                <a:spcPts val="0"/>
              </a:spcAft>
              <a:buClr>
                <a:srgbClr val="D38889"/>
              </a:buClr>
              <a:buSzPts val="1600"/>
              <a:buNone/>
              <a:defRPr sz="1600">
                <a:solidFill>
                  <a:srgbClr val="D38889"/>
                </a:solidFill>
              </a:defRPr>
            </a:lvl6pPr>
            <a:lvl7pPr marL="3200400" lvl="6" indent="-228600" algn="l">
              <a:lnSpc>
                <a:spcPct val="90000"/>
              </a:lnSpc>
              <a:spcBef>
                <a:spcPts val="500"/>
              </a:spcBef>
              <a:spcAft>
                <a:spcPts val="0"/>
              </a:spcAft>
              <a:buClr>
                <a:srgbClr val="D38889"/>
              </a:buClr>
              <a:buSzPts val="1600"/>
              <a:buNone/>
              <a:defRPr sz="1600">
                <a:solidFill>
                  <a:srgbClr val="D38889"/>
                </a:solidFill>
              </a:defRPr>
            </a:lvl7pPr>
            <a:lvl8pPr marL="3657600" lvl="7" indent="-228600" algn="l">
              <a:lnSpc>
                <a:spcPct val="90000"/>
              </a:lnSpc>
              <a:spcBef>
                <a:spcPts val="500"/>
              </a:spcBef>
              <a:spcAft>
                <a:spcPts val="0"/>
              </a:spcAft>
              <a:buClr>
                <a:srgbClr val="D38889"/>
              </a:buClr>
              <a:buSzPts val="1600"/>
              <a:buNone/>
              <a:defRPr sz="1600">
                <a:solidFill>
                  <a:srgbClr val="D38889"/>
                </a:solidFill>
              </a:defRPr>
            </a:lvl8pPr>
            <a:lvl9pPr marL="4114800" lvl="8" indent="-228600" algn="l">
              <a:lnSpc>
                <a:spcPct val="90000"/>
              </a:lnSpc>
              <a:spcBef>
                <a:spcPts val="500"/>
              </a:spcBef>
              <a:spcAft>
                <a:spcPts val="0"/>
              </a:spcAft>
              <a:buClr>
                <a:srgbClr val="D38889"/>
              </a:buClr>
              <a:buSzPts val="1600"/>
              <a:buNone/>
              <a:defRPr sz="1600">
                <a:solidFill>
                  <a:srgbClr val="D38889"/>
                </a:solidFill>
              </a:defRPr>
            </a:lvl9pPr>
          </a:lstStyle>
          <a:p>
            <a:endParaRPr/>
          </a:p>
        </p:txBody>
      </p:sp>
      <p:sp>
        <p:nvSpPr>
          <p:cNvPr id="30" name="Google Shape;30;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3"/>
        <p:cNvGrpSpPr/>
        <p:nvPr/>
      </p:nvGrpSpPr>
      <p:grpSpPr>
        <a:xfrm>
          <a:off x="0" y="0"/>
          <a:ext cx="0" cy="0"/>
          <a:chOff x="0" y="0"/>
          <a:chExt cx="0" cy="0"/>
        </a:xfrm>
      </p:grpSpPr>
      <p:sp>
        <p:nvSpPr>
          <p:cNvPr id="34" name="Google Shape;34;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0"/>
        <p:cNvGrpSpPr/>
        <p:nvPr/>
      </p:nvGrpSpPr>
      <p:grpSpPr>
        <a:xfrm>
          <a:off x="0" y="0"/>
          <a:ext cx="0" cy="0"/>
          <a:chOff x="0" y="0"/>
          <a:chExt cx="0" cy="0"/>
        </a:xfrm>
      </p:grpSpPr>
      <p:sp>
        <p:nvSpPr>
          <p:cNvPr id="41" name="Google Shape;41;p3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49"/>
        <p:cNvGrpSpPr/>
        <p:nvPr/>
      </p:nvGrpSpPr>
      <p:grpSpPr>
        <a:xfrm>
          <a:off x="0" y="0"/>
          <a:ext cx="0" cy="0"/>
          <a:chOff x="0" y="0"/>
          <a:chExt cx="0" cy="0"/>
        </a:xfrm>
      </p:grpSpPr>
      <p:sp>
        <p:nvSpPr>
          <p:cNvPr id="50" name="Google Shape;50;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4"/>
        <p:cNvGrpSpPr/>
        <p:nvPr/>
      </p:nvGrpSpPr>
      <p:grpSpPr>
        <a:xfrm>
          <a:off x="0" y="0"/>
          <a:ext cx="0" cy="0"/>
          <a:chOff x="0" y="0"/>
          <a:chExt cx="0" cy="0"/>
        </a:xfrm>
      </p:grpSpPr>
      <p:sp>
        <p:nvSpPr>
          <p:cNvPr id="55" name="Google Shape;55;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58"/>
        <p:cNvGrpSpPr/>
        <p:nvPr/>
      </p:nvGrpSpPr>
      <p:grpSpPr>
        <a:xfrm>
          <a:off x="0" y="0"/>
          <a:ext cx="0" cy="0"/>
          <a:chOff x="0" y="0"/>
          <a:chExt cx="0" cy="0"/>
        </a:xfrm>
      </p:grpSpPr>
      <p:sp>
        <p:nvSpPr>
          <p:cNvPr id="59" name="Google Shape;59;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5"/>
        <p:cNvGrpSpPr/>
        <p:nvPr/>
      </p:nvGrpSpPr>
      <p:grpSpPr>
        <a:xfrm>
          <a:off x="0" y="0"/>
          <a:ext cx="0" cy="0"/>
          <a:chOff x="0" y="0"/>
          <a:chExt cx="0" cy="0"/>
        </a:xfrm>
      </p:grpSpPr>
      <p:sp>
        <p:nvSpPr>
          <p:cNvPr id="66" name="Google Shape;66;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9"/>
          <p:cNvSpPr>
            <a:spLocks noGrp="1"/>
          </p:cNvSpPr>
          <p:nvPr>
            <p:ph type="pic" idx="2"/>
          </p:nvPr>
        </p:nvSpPr>
        <p:spPr>
          <a:xfrm>
            <a:off x="5183188" y="987425"/>
            <a:ext cx="6172200" cy="4873625"/>
          </a:xfrm>
          <a:prstGeom prst="rect">
            <a:avLst/>
          </a:prstGeom>
          <a:noFill/>
          <a:ln>
            <a:noFill/>
          </a:ln>
        </p:spPr>
      </p:sp>
      <p:sp>
        <p:nvSpPr>
          <p:cNvPr id="68" name="Google Shape;68;p3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3" name="Google Shape;13;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4" name="Google Shape;14;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fr-FR"/>
              <a:t>‹N°›</a:t>
            </a:fld>
            <a:endParaRPr lang="fr-F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2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p1"/>
          <p:cNvSpPr txBox="1"/>
          <p:nvPr/>
        </p:nvSpPr>
        <p:spPr>
          <a:xfrm>
            <a:off x="1086291" y="3843463"/>
            <a:ext cx="9673500" cy="987425"/>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endParaRPr dirty="0"/>
          </a:p>
          <a:p>
            <a:pPr marL="0" marR="0" lvl="0" indent="0" algn="ctr" rtl="0">
              <a:spcBef>
                <a:spcPts val="0"/>
              </a:spcBef>
              <a:spcAft>
                <a:spcPts val="0"/>
              </a:spcAft>
              <a:buNone/>
            </a:pPr>
            <a:r>
              <a:rPr lang="fr-FR" sz="1700" b="0" i="0" u="none" strike="noStrike" cap="none" dirty="0">
                <a:solidFill>
                  <a:srgbClr val="190103"/>
                </a:solidFill>
                <a:latin typeface="Times New Roman" panose="02020603050405020304"/>
                <a:ea typeface="Times New Roman" panose="02020603050405020304"/>
                <a:cs typeface="Times New Roman" panose="02020603050405020304"/>
                <a:sym typeface="Times New Roman" panose="02020603050405020304"/>
              </a:rPr>
              <a:t>Elaboré par</a:t>
            </a:r>
            <a:r>
              <a:rPr lang="fr-FR" sz="1700" b="0" i="0" u="none" strike="noStrike" cap="none" dirty="0">
                <a:solidFill>
                  <a:srgbClr val="190103"/>
                </a:solidFill>
                <a:latin typeface="Calibri" panose="020F0502020204030204"/>
                <a:ea typeface="Calibri" panose="020F0502020204030204"/>
                <a:cs typeface="Calibri" panose="020F0502020204030204"/>
                <a:sym typeface="Calibri" panose="020F0502020204030204"/>
              </a:rPr>
              <a:t> </a:t>
            </a:r>
            <a:endParaRPr sz="400" b="0" i="0" u="none" strike="noStrike" cap="none" dirty="0">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spcBef>
                <a:spcPts val="1000"/>
              </a:spcBef>
              <a:spcAft>
                <a:spcPts val="0"/>
              </a:spcAft>
              <a:buNone/>
            </a:pPr>
            <a:r>
              <a:rPr lang="fr-FR" sz="1900" b="1" i="0" u="none" strike="noStrike" cap="none" dirty="0">
                <a:latin typeface="Times New Roman" panose="02020603050405020304"/>
                <a:ea typeface="Times New Roman" panose="02020603050405020304"/>
                <a:cs typeface="Times New Roman" panose="02020603050405020304"/>
                <a:sym typeface="Times New Roman" panose="02020603050405020304"/>
              </a:rPr>
              <a:t>Hamza Mhibik</a:t>
            </a:r>
          </a:p>
        </p:txBody>
      </p:sp>
      <p:sp>
        <p:nvSpPr>
          <p:cNvPr id="95" name="Google Shape;95;p1"/>
          <p:cNvSpPr txBox="1"/>
          <p:nvPr/>
        </p:nvSpPr>
        <p:spPr>
          <a:xfrm>
            <a:off x="1341958" y="1151980"/>
            <a:ext cx="9162181" cy="122607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3199"/>
              <a:buFont typeface="Arial" panose="020B0604020202020204"/>
              <a:buNone/>
            </a:pPr>
            <a:r>
              <a:rPr lang="fr-FR" sz="32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fr-FR" sz="1800" b="0" i="0" u="none" strike="noStrike" cap="none" dirty="0">
                <a:latin typeface="Times New Roman" panose="02020603050405020304"/>
                <a:ea typeface="Times New Roman" panose="02020603050405020304"/>
                <a:cs typeface="Times New Roman" panose="02020603050405020304"/>
                <a:sym typeface="Times New Roman" panose="02020603050405020304"/>
              </a:rPr>
              <a:t>PROJET DE FIN D’ETUDES</a:t>
            </a:r>
          </a:p>
          <a:p>
            <a:pPr marL="685800" indent="-685800" algn="ctr">
              <a:lnSpc>
                <a:spcPct val="107000"/>
              </a:lnSpc>
              <a:spcAft>
                <a:spcPts val="800"/>
              </a:spcAft>
            </a:pPr>
            <a:r>
              <a:rPr lang="fr-FR" sz="1800" b="0" i="0" u="none" strike="noStrike" cap="none" dirty="0">
                <a:latin typeface="Times New Roman" panose="02020603050405020304"/>
                <a:ea typeface="Times New Roman" panose="02020603050405020304"/>
                <a:cs typeface="Times New Roman" panose="02020603050405020304"/>
                <a:sym typeface="Times New Roman" panose="02020603050405020304"/>
              </a:rPr>
              <a:t> </a:t>
            </a:r>
            <a:r>
              <a:rPr lang="fr-FR" sz="1800" kern="100" spc="75" dirty="0">
                <a:effectLst/>
                <a:latin typeface="Times New Roman" panose="02020603050405020304" pitchFamily="18" charset="0"/>
                <a:ea typeface="Times New Roman" panose="02020603050405020304" pitchFamily="18" charset="0"/>
                <a:cs typeface="Times New Roman" panose="02020603050405020304" pitchFamily="18" charset="0"/>
              </a:rPr>
              <a:t>POUR L'OBTENTION DU DIPLOME DE LICENCE EN SCIENCE DE L’INFORMATIQUE ET MULTIMEDIA</a:t>
            </a:r>
          </a:p>
        </p:txBody>
      </p:sp>
      <p:sp>
        <p:nvSpPr>
          <p:cNvPr id="96" name="Google Shape;96;p1"/>
          <p:cNvSpPr/>
          <p:nvPr/>
        </p:nvSpPr>
        <p:spPr>
          <a:xfrm>
            <a:off x="2141175" y="5139158"/>
            <a:ext cx="7797207" cy="3670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0" i="0" u="none" strike="noStrike" cap="none">
                <a:solidFill>
                  <a:srgbClr val="190103"/>
                </a:solidFill>
                <a:latin typeface="Times New Roman" panose="02020603050405020304"/>
                <a:ea typeface="Times New Roman" panose="02020603050405020304"/>
                <a:cs typeface="Times New Roman" panose="02020603050405020304"/>
                <a:sym typeface="Times New Roman" panose="02020603050405020304"/>
              </a:rPr>
              <a:t>  Encadrante pédagogique	                                   Encadrante professionnelle</a:t>
            </a:r>
          </a:p>
        </p:txBody>
      </p:sp>
      <p:sp>
        <p:nvSpPr>
          <p:cNvPr id="97" name="Google Shape;97;p1"/>
          <p:cNvSpPr/>
          <p:nvPr/>
        </p:nvSpPr>
        <p:spPr>
          <a:xfrm>
            <a:off x="2451735" y="5574030"/>
            <a:ext cx="7453630" cy="3670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fr-FR" sz="1800" b="1" i="0" u="none" strike="noStrike" cap="none" dirty="0">
                <a:latin typeface="Times New Roman" panose="02020603050405020304"/>
                <a:ea typeface="Times New Roman" panose="02020603050405020304"/>
                <a:cs typeface="Times New Roman" panose="02020603050405020304"/>
                <a:sym typeface="Times New Roman" panose="02020603050405020304"/>
              </a:rPr>
              <a:t>Mme. Asma </a:t>
            </a:r>
            <a:r>
              <a:rPr lang="fr-FR" sz="1800" b="1" dirty="0">
                <a:latin typeface="Times New Roman" panose="02020603050405020304"/>
                <a:ea typeface="Times New Roman" panose="02020603050405020304"/>
                <a:cs typeface="Times New Roman" panose="02020603050405020304"/>
                <a:sym typeface="Times New Roman" panose="02020603050405020304"/>
              </a:rPr>
              <a:t>E</a:t>
            </a:r>
            <a:r>
              <a:rPr lang="fr-FR" sz="1800" b="1" i="0" u="none" strike="noStrike" cap="none" dirty="0">
                <a:latin typeface="Times New Roman" panose="02020603050405020304"/>
                <a:ea typeface="Times New Roman" panose="02020603050405020304"/>
                <a:cs typeface="Times New Roman" panose="02020603050405020304"/>
                <a:sym typeface="Times New Roman" panose="02020603050405020304"/>
              </a:rPr>
              <a:t>ladel</a:t>
            </a:r>
            <a:r>
              <a:rPr lang="fr-FR" sz="1800" b="0" i="0" u="none" strike="noStrike" cap="none" dirty="0">
                <a:latin typeface="Times New Roman" panose="02020603050405020304"/>
                <a:ea typeface="Times New Roman" panose="02020603050405020304"/>
                <a:cs typeface="Times New Roman" panose="02020603050405020304"/>
                <a:sym typeface="Times New Roman" panose="02020603050405020304"/>
              </a:rPr>
              <a:t>                                                </a:t>
            </a:r>
            <a:r>
              <a:rPr lang="fr-FR" sz="1800" b="1" i="0" u="none" strike="noStrike" cap="none" dirty="0">
                <a:latin typeface="Times New Roman" panose="02020603050405020304"/>
                <a:ea typeface="Times New Roman" panose="02020603050405020304"/>
                <a:cs typeface="Times New Roman" panose="02020603050405020304"/>
                <a:sym typeface="Times New Roman" panose="02020603050405020304"/>
              </a:rPr>
              <a:t>Mr. Karim kbayer</a:t>
            </a:r>
            <a:endParaRPr sz="1800" dirty="0">
              <a:latin typeface="Calibri" panose="020F0502020204030204"/>
              <a:ea typeface="Calibri" panose="020F0502020204030204"/>
              <a:cs typeface="Calibri" panose="020F0502020204030204"/>
              <a:sym typeface="Calibri" panose="020F0502020204030204"/>
            </a:endParaRPr>
          </a:p>
        </p:txBody>
      </p:sp>
      <p:pic>
        <p:nvPicPr>
          <p:cNvPr id="4" name="Google Shape;89;p1"/>
          <p:cNvPicPr preferRelativeResize="0"/>
          <p:nvPr/>
        </p:nvPicPr>
        <p:blipFill rotWithShape="1">
          <a:blip r:embed="rId3"/>
          <a:srcRect t="42587" b="28654"/>
          <a:stretch>
            <a:fillRect/>
          </a:stretch>
        </p:blipFill>
        <p:spPr>
          <a:xfrm>
            <a:off x="0" y="5891048"/>
            <a:ext cx="12192000" cy="966952"/>
          </a:xfrm>
          <a:prstGeom prst="rect">
            <a:avLst/>
          </a:prstGeom>
          <a:noFill/>
          <a:ln>
            <a:noFill/>
          </a:ln>
        </p:spPr>
      </p:pic>
      <p:sp>
        <p:nvSpPr>
          <p:cNvPr id="5" name="Google Shape;93;p1"/>
          <p:cNvSpPr/>
          <p:nvPr/>
        </p:nvSpPr>
        <p:spPr>
          <a:xfrm>
            <a:off x="2783840" y="6095365"/>
            <a:ext cx="6550660" cy="51054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fr-FR" b="1" i="0" u="none" strike="noStrike" cap="none"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Année universitaire</a:t>
            </a:r>
            <a:endParaRPr b="1" i="0" u="none" strike="noStrike" cap="none" dirty="0">
              <a:solidFill>
                <a:srgbClr val="0070C0"/>
              </a:solidFill>
              <a:latin typeface="Arial" panose="020B0604020202020204"/>
              <a:ea typeface="Arial" panose="020B0604020202020204"/>
              <a:cs typeface="Arial" panose="020B0604020202020204"/>
              <a:sym typeface="Arial" panose="020B0604020202020204"/>
            </a:endParaRPr>
          </a:p>
          <a:p>
            <a:pPr marL="0" marR="0" lvl="0" indent="0" algn="ctr" rtl="0">
              <a:lnSpc>
                <a:spcPct val="115000"/>
              </a:lnSpc>
              <a:spcBef>
                <a:spcPts val="0"/>
              </a:spcBef>
              <a:spcAft>
                <a:spcPts val="0"/>
              </a:spcAft>
              <a:buNone/>
            </a:pPr>
            <a:r>
              <a:rPr lang="fr-FR" b="1" i="0" u="none" strike="noStrike" cap="none"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2023 – 2024</a:t>
            </a:r>
          </a:p>
        </p:txBody>
      </p:sp>
      <p:pic>
        <p:nvPicPr>
          <p:cNvPr id="7" name="Picture 4116" descr="Description : isimg">
            <a:extLst>
              <a:ext uri="{FF2B5EF4-FFF2-40B4-BE49-F238E27FC236}">
                <a16:creationId xmlns:a16="http://schemas.microsoft.com/office/drawing/2014/main" id="{B76FB840-FF22-BE4B-6D5E-54C7C4B60C32}"/>
              </a:ext>
            </a:extLst>
          </p:cNvPr>
          <p:cNvPicPr>
            <a:picLocks noChangeAspect="1"/>
          </p:cNvPicPr>
          <p:nvPr/>
        </p:nvPicPr>
        <p:blipFill>
          <a:blip r:embed="rId4" cstate="print"/>
          <a:srcRect/>
          <a:stretch>
            <a:fillRect/>
          </a:stretch>
        </p:blipFill>
        <p:spPr bwMode="auto">
          <a:xfrm>
            <a:off x="171921" y="102552"/>
            <a:ext cx="1567815" cy="979805"/>
          </a:xfrm>
          <a:prstGeom prst="rect">
            <a:avLst/>
          </a:prstGeom>
          <a:noFill/>
          <a:ln w="9525">
            <a:noFill/>
            <a:miter lim="800000"/>
            <a:headEnd/>
            <a:tailEnd/>
          </a:ln>
        </p:spPr>
      </p:pic>
      <p:pic>
        <p:nvPicPr>
          <p:cNvPr id="8" name="Image 7">
            <a:extLst>
              <a:ext uri="{FF2B5EF4-FFF2-40B4-BE49-F238E27FC236}">
                <a16:creationId xmlns:a16="http://schemas.microsoft.com/office/drawing/2014/main" id="{954EC0B4-8464-E9D7-2853-A49B9DD170D1}"/>
              </a:ext>
            </a:extLst>
          </p:cNvPr>
          <p:cNvPicPr>
            <a:picLocks noChangeAspect="1"/>
          </p:cNvPicPr>
          <p:nvPr/>
        </p:nvPicPr>
        <p:blipFill>
          <a:blip r:embed="rId5"/>
          <a:stretch>
            <a:fillRect/>
          </a:stretch>
        </p:blipFill>
        <p:spPr>
          <a:xfrm>
            <a:off x="10423051" y="-318923"/>
            <a:ext cx="1970176" cy="1970176"/>
          </a:xfrm>
          <a:prstGeom prst="rect">
            <a:avLst/>
          </a:prstGeom>
        </p:spPr>
      </p:pic>
      <p:sp>
        <p:nvSpPr>
          <p:cNvPr id="9" name="Google Shape;90;p1">
            <a:extLst>
              <a:ext uri="{FF2B5EF4-FFF2-40B4-BE49-F238E27FC236}">
                <a16:creationId xmlns:a16="http://schemas.microsoft.com/office/drawing/2014/main" id="{812A6D2B-CE42-308C-3F36-6A521AE18A6F}"/>
              </a:ext>
            </a:extLst>
          </p:cNvPr>
          <p:cNvSpPr txBox="1">
            <a:spLocks/>
          </p:cNvSpPr>
          <p:nvPr/>
        </p:nvSpPr>
        <p:spPr>
          <a:xfrm>
            <a:off x="2380224" y="2532356"/>
            <a:ext cx="7085634" cy="1444839"/>
          </a:xfrm>
          <a:prstGeom prst="rect">
            <a:avLst/>
          </a:prstGeom>
          <a:solidFill>
            <a:schemeClr val="lt1"/>
          </a:solidFill>
          <a:ln w="12700" cap="flat" cmpd="sng">
            <a:solidFill>
              <a:srgbClr val="190103"/>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indent="0">
              <a:spcBef>
                <a:spcPts val="0"/>
              </a:spcBef>
              <a:buClr>
                <a:srgbClr val="BE0F1D"/>
              </a:buClr>
              <a:buSzPts val="2800"/>
            </a:pPr>
            <a:endParaRPr lang="fr-FR" b="1" dirty="0">
              <a:solidFill>
                <a:srgbClr val="002060"/>
              </a:solidFill>
            </a:endParaRPr>
          </a:p>
          <a:p>
            <a:pPr marL="0" indent="0">
              <a:spcBef>
                <a:spcPts val="0"/>
              </a:spcBef>
              <a:buClr>
                <a:srgbClr val="BE0F1D"/>
              </a:buClr>
              <a:buSzPts val="2800"/>
            </a:pPr>
            <a:r>
              <a:rPr lang="fr-FR" b="1" dirty="0">
                <a:solidFill>
                  <a:srgbClr val="002060"/>
                </a:solidFill>
              </a:rPr>
              <a:t>Conception et Réalisation d’un Site Web de Gestion et de Réservation de Terrains de Football </a:t>
            </a:r>
            <a:endParaRPr lang="fr-FR" b="1" dirty="0">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 name="Espace réservé du numéro de diapositive 3">
            <a:extLst>
              <a:ext uri="{FF2B5EF4-FFF2-40B4-BE49-F238E27FC236}">
                <a16:creationId xmlns:a16="http://schemas.microsoft.com/office/drawing/2014/main" id="{1BB6A762-EF36-9032-59A0-0DB4A125F03A}"/>
              </a:ext>
            </a:extLst>
          </p:cNvPr>
          <p:cNvSpPr>
            <a:spLocks noGrp="1"/>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fr-FR" dirty="0"/>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cxnSp>
        <p:nvCxnSpPr>
          <p:cNvPr id="3" name="Google Shape;327;p8">
            <a:extLst>
              <a:ext uri="{FF2B5EF4-FFF2-40B4-BE49-F238E27FC236}">
                <a16:creationId xmlns:a16="http://schemas.microsoft.com/office/drawing/2014/main" id="{D7699E01-A415-BA5F-74AA-F94B0DCD82E0}"/>
              </a:ext>
            </a:extLst>
          </p:cNvPr>
          <p:cNvCxnSpPr>
            <a:cxnSpLocks/>
          </p:cNvCxnSpPr>
          <p:nvPr/>
        </p:nvCxnSpPr>
        <p:spPr>
          <a:xfrm>
            <a:off x="7415327" y="3715726"/>
            <a:ext cx="1854200" cy="1117600"/>
          </a:xfrm>
          <a:prstGeom prst="straightConnector1">
            <a:avLst/>
          </a:prstGeom>
          <a:noFill/>
          <a:ln w="76200" cap="flat" cmpd="sng">
            <a:gradFill>
              <a:gsLst>
                <a:gs pos="0">
                  <a:srgbClr val="012D86"/>
                </a:gs>
                <a:gs pos="100000">
                  <a:srgbClr val="0E2557"/>
                </a:gs>
              </a:gsLst>
            </a:gradFill>
            <a:prstDash val="solid"/>
            <a:miter lim="800000"/>
            <a:headEnd type="none" w="sm" len="sm"/>
            <a:tailEnd type="none" w="sm" len="sm"/>
          </a:ln>
        </p:spPr>
      </p:cxnSp>
      <p:cxnSp>
        <p:nvCxnSpPr>
          <p:cNvPr id="4" name="Google Shape;328;p8">
            <a:extLst>
              <a:ext uri="{FF2B5EF4-FFF2-40B4-BE49-F238E27FC236}">
                <a16:creationId xmlns:a16="http://schemas.microsoft.com/office/drawing/2014/main" id="{ADA7587D-9F6D-8038-8C0F-4B8425568F68}"/>
              </a:ext>
            </a:extLst>
          </p:cNvPr>
          <p:cNvCxnSpPr>
            <a:cxnSpLocks/>
          </p:cNvCxnSpPr>
          <p:nvPr/>
        </p:nvCxnSpPr>
        <p:spPr>
          <a:xfrm>
            <a:off x="8099887" y="2278369"/>
            <a:ext cx="1790700" cy="1092300"/>
          </a:xfrm>
          <a:prstGeom prst="straightConnector1">
            <a:avLst/>
          </a:prstGeom>
          <a:noFill/>
          <a:ln w="76200" cap="flat" cmpd="sng">
            <a:gradFill>
              <a:gsLst>
                <a:gs pos="0">
                  <a:srgbClr val="012D86"/>
                </a:gs>
                <a:gs pos="100000">
                  <a:srgbClr val="0E2557"/>
                </a:gs>
              </a:gsLst>
            </a:gradFill>
            <a:prstDash val="solid"/>
            <a:miter lim="800000"/>
            <a:headEnd type="none" w="sm" len="sm"/>
            <a:tailEnd type="none" w="sm" len="sm"/>
          </a:ln>
        </p:spPr>
      </p:cxnSp>
      <p:sp>
        <p:nvSpPr>
          <p:cNvPr id="429" name="Google Shape;429;p10"/>
          <p:cNvSpPr/>
          <p:nvPr/>
        </p:nvSpPr>
        <p:spPr>
          <a:xfrm>
            <a:off x="166532" y="1323173"/>
            <a:ext cx="2868093"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(1/13)</a:t>
            </a:r>
          </a:p>
        </p:txBody>
      </p:sp>
      <p:cxnSp>
        <p:nvCxnSpPr>
          <p:cNvPr id="13" name="Google Shape;140;p3">
            <a:extLst>
              <a:ext uri="{FF2B5EF4-FFF2-40B4-BE49-F238E27FC236}">
                <a16:creationId xmlns:a16="http://schemas.microsoft.com/office/drawing/2014/main" id="{93BF9227-F04F-399F-4176-1BDD21EB504A}"/>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14" name="Google Shape;141;p3">
            <a:extLst>
              <a:ext uri="{FF2B5EF4-FFF2-40B4-BE49-F238E27FC236}">
                <a16:creationId xmlns:a16="http://schemas.microsoft.com/office/drawing/2014/main" id="{71E12815-931B-64FE-288F-C18F472451BF}"/>
              </a:ext>
            </a:extLst>
          </p:cNvPr>
          <p:cNvSpPr/>
          <p:nvPr/>
        </p:nvSpPr>
        <p:spPr>
          <a:xfrm>
            <a:off x="8448881" y="21159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 name="Google Shape;149;p3">
            <a:extLst>
              <a:ext uri="{FF2B5EF4-FFF2-40B4-BE49-F238E27FC236}">
                <a16:creationId xmlns:a16="http://schemas.microsoft.com/office/drawing/2014/main" id="{8E2D03CE-9BC5-29F8-8635-0AA0ED51830F}"/>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16" name="Google Shape;143;p3">
            <a:extLst>
              <a:ext uri="{FF2B5EF4-FFF2-40B4-BE49-F238E27FC236}">
                <a16:creationId xmlns:a16="http://schemas.microsoft.com/office/drawing/2014/main" id="{CE9F2B2D-00B9-F126-B622-AE92ED14BC45}"/>
              </a:ext>
            </a:extLst>
          </p:cNvPr>
          <p:cNvSpPr/>
          <p:nvPr/>
        </p:nvSpPr>
        <p:spPr>
          <a:xfrm>
            <a:off x="5067359" y="21159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 name="Google Shape;145;p3">
            <a:extLst>
              <a:ext uri="{FF2B5EF4-FFF2-40B4-BE49-F238E27FC236}">
                <a16:creationId xmlns:a16="http://schemas.microsoft.com/office/drawing/2014/main" id="{A7A43670-5FC1-F7D8-4EC6-0CDA435D3DA8}"/>
              </a:ext>
            </a:extLst>
          </p:cNvPr>
          <p:cNvSpPr/>
          <p:nvPr/>
        </p:nvSpPr>
        <p:spPr>
          <a:xfrm>
            <a:off x="6791628" y="2299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 name="Google Shape;146;p3">
            <a:extLst>
              <a:ext uri="{FF2B5EF4-FFF2-40B4-BE49-F238E27FC236}">
                <a16:creationId xmlns:a16="http://schemas.microsoft.com/office/drawing/2014/main" id="{77898B65-61E9-B11B-C3C9-EB52EC3B533E}"/>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 name="Google Shape;147;p3">
            <a:extLst>
              <a:ext uri="{FF2B5EF4-FFF2-40B4-BE49-F238E27FC236}">
                <a16:creationId xmlns:a16="http://schemas.microsoft.com/office/drawing/2014/main" id="{2978A708-064D-EFF4-527D-18402E6124B5}"/>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20" name="Google Shape;148;p3">
            <a:extLst>
              <a:ext uri="{FF2B5EF4-FFF2-40B4-BE49-F238E27FC236}">
                <a16:creationId xmlns:a16="http://schemas.microsoft.com/office/drawing/2014/main" id="{59C9B13A-2D8D-CA52-34EA-45F261FAEE35}"/>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21" name="Google Shape;150;p3">
            <a:extLst>
              <a:ext uri="{FF2B5EF4-FFF2-40B4-BE49-F238E27FC236}">
                <a16:creationId xmlns:a16="http://schemas.microsoft.com/office/drawing/2014/main" id="{941EC737-BAB0-520B-0447-CF9705DB4908}"/>
              </a:ext>
            </a:extLst>
          </p:cNvPr>
          <p:cNvSpPr txBox="1"/>
          <p:nvPr/>
        </p:nvSpPr>
        <p:spPr>
          <a:xfrm>
            <a:off x="6110547" y="687424"/>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22" name="Google Shape;151;p3">
            <a:extLst>
              <a:ext uri="{FF2B5EF4-FFF2-40B4-BE49-F238E27FC236}">
                <a16:creationId xmlns:a16="http://schemas.microsoft.com/office/drawing/2014/main" id="{2E900568-0B53-0FB9-16C3-8E9BB8D21783}"/>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23" name="Google Shape;152;p3">
            <a:extLst>
              <a:ext uri="{FF2B5EF4-FFF2-40B4-BE49-F238E27FC236}">
                <a16:creationId xmlns:a16="http://schemas.microsoft.com/office/drawing/2014/main" id="{DFA73164-92A2-05CA-8BB8-595027B648E1}"/>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24" name="Google Shape;141;p3">
            <a:extLst>
              <a:ext uri="{FF2B5EF4-FFF2-40B4-BE49-F238E27FC236}">
                <a16:creationId xmlns:a16="http://schemas.microsoft.com/office/drawing/2014/main" id="{86A9ECB8-C8F7-0919-DF12-F28EE1EBE119}"/>
              </a:ext>
            </a:extLst>
          </p:cNvPr>
          <p:cNvSpPr/>
          <p:nvPr/>
        </p:nvSpPr>
        <p:spPr>
          <a:xfrm>
            <a:off x="3155441" y="21751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panose="020F0502020204030204"/>
              <a:ea typeface="Calibri" panose="020F0502020204030204"/>
              <a:cs typeface="Calibri" panose="020F0502020204030204"/>
              <a:sym typeface="Calibri" panose="020F0502020204030204"/>
            </a:endParaRPr>
          </a:p>
        </p:txBody>
      </p:sp>
      <p:sp>
        <p:nvSpPr>
          <p:cNvPr id="25" name="Google Shape;149;p3">
            <a:extLst>
              <a:ext uri="{FF2B5EF4-FFF2-40B4-BE49-F238E27FC236}">
                <a16:creationId xmlns:a16="http://schemas.microsoft.com/office/drawing/2014/main" id="{53EFA097-66B6-6481-6A3A-2A8D02E9B783}"/>
              </a:ext>
            </a:extLst>
          </p:cNvPr>
          <p:cNvSpPr txBox="1"/>
          <p:nvPr/>
        </p:nvSpPr>
        <p:spPr>
          <a:xfrm>
            <a:off x="4209002" y="676760"/>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26" name="Google Shape;141;p3">
            <a:extLst>
              <a:ext uri="{FF2B5EF4-FFF2-40B4-BE49-F238E27FC236}">
                <a16:creationId xmlns:a16="http://schemas.microsoft.com/office/drawing/2014/main" id="{2A61CF8B-1341-D032-C5C1-2E1F0C23218C}"/>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7" name="Google Shape;326;p8">
            <a:extLst>
              <a:ext uri="{FF2B5EF4-FFF2-40B4-BE49-F238E27FC236}">
                <a16:creationId xmlns:a16="http://schemas.microsoft.com/office/drawing/2014/main" id="{44F0E53C-2EC8-D27D-D8CB-09FD92F67B82}"/>
              </a:ext>
            </a:extLst>
          </p:cNvPr>
          <p:cNvSpPr/>
          <p:nvPr/>
        </p:nvSpPr>
        <p:spPr>
          <a:xfrm>
            <a:off x="306089" y="1871603"/>
            <a:ext cx="3734056"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L</a:t>
            </a:r>
            <a:r>
              <a:rPr lang="fr-FR" sz="1800" b="1" i="0" dirty="0">
                <a:solidFill>
                  <a:srgbClr val="222222"/>
                </a:solidFill>
                <a:effectLst/>
                <a:highlight>
                  <a:srgbClr val="FFFFFF"/>
                </a:highlight>
                <a:latin typeface="Times New Roman" panose="02020603050405020304" pitchFamily="18" charset="0"/>
                <a:cs typeface="Times New Roman" panose="02020603050405020304" pitchFamily="18" charset="0"/>
              </a:rPr>
              <a:t>angages utilisés</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cxnSp>
        <p:nvCxnSpPr>
          <p:cNvPr id="29" name="Google Shape;327;p8">
            <a:extLst>
              <a:ext uri="{FF2B5EF4-FFF2-40B4-BE49-F238E27FC236}">
                <a16:creationId xmlns:a16="http://schemas.microsoft.com/office/drawing/2014/main" id="{8FECBD91-61AC-3F9D-1C10-ADB01873EF3D}"/>
              </a:ext>
            </a:extLst>
          </p:cNvPr>
          <p:cNvCxnSpPr>
            <a:cxnSpLocks/>
          </p:cNvCxnSpPr>
          <p:nvPr/>
        </p:nvCxnSpPr>
        <p:spPr>
          <a:xfrm>
            <a:off x="4337072" y="4808031"/>
            <a:ext cx="1889330" cy="1065609"/>
          </a:xfrm>
          <a:prstGeom prst="straightConnector1">
            <a:avLst/>
          </a:prstGeom>
          <a:noFill/>
          <a:ln w="76200" cap="flat" cmpd="sng">
            <a:gradFill>
              <a:gsLst>
                <a:gs pos="0">
                  <a:srgbClr val="012D86"/>
                </a:gs>
                <a:gs pos="100000">
                  <a:srgbClr val="0E2557"/>
                </a:gs>
              </a:gsLst>
            </a:gradFill>
            <a:prstDash val="solid"/>
            <a:miter lim="800000"/>
            <a:headEnd type="none" w="sm" len="sm"/>
            <a:tailEnd type="none" w="sm" len="sm"/>
          </a:ln>
        </p:spPr>
      </p:cxnSp>
      <p:cxnSp>
        <p:nvCxnSpPr>
          <p:cNvPr id="30" name="Google Shape;328;p8">
            <a:extLst>
              <a:ext uri="{FF2B5EF4-FFF2-40B4-BE49-F238E27FC236}">
                <a16:creationId xmlns:a16="http://schemas.microsoft.com/office/drawing/2014/main" id="{234EEEDA-E5F3-50EB-71A9-13016C0F7160}"/>
              </a:ext>
            </a:extLst>
          </p:cNvPr>
          <p:cNvCxnSpPr>
            <a:cxnSpLocks/>
          </p:cNvCxnSpPr>
          <p:nvPr/>
        </p:nvCxnSpPr>
        <p:spPr>
          <a:xfrm>
            <a:off x="4870472" y="3144331"/>
            <a:ext cx="1790700" cy="1092300"/>
          </a:xfrm>
          <a:prstGeom prst="straightConnector1">
            <a:avLst/>
          </a:prstGeom>
          <a:noFill/>
          <a:ln w="76200" cap="flat" cmpd="sng">
            <a:gradFill>
              <a:gsLst>
                <a:gs pos="0">
                  <a:srgbClr val="012D86"/>
                </a:gs>
                <a:gs pos="100000">
                  <a:srgbClr val="0E2557"/>
                </a:gs>
              </a:gsLst>
            </a:gradFill>
            <a:prstDash val="solid"/>
            <a:miter lim="800000"/>
            <a:headEnd type="none" w="sm" len="sm"/>
            <a:tailEnd type="none" w="sm" len="sm"/>
          </a:ln>
        </p:spPr>
      </p:cxnSp>
      <p:cxnSp>
        <p:nvCxnSpPr>
          <p:cNvPr id="31" name="Google Shape;329;p8">
            <a:extLst>
              <a:ext uri="{FF2B5EF4-FFF2-40B4-BE49-F238E27FC236}">
                <a16:creationId xmlns:a16="http://schemas.microsoft.com/office/drawing/2014/main" id="{058F3584-1B93-B303-179E-E056F3EF288E}"/>
              </a:ext>
            </a:extLst>
          </p:cNvPr>
          <p:cNvCxnSpPr>
            <a:cxnSpLocks/>
          </p:cNvCxnSpPr>
          <p:nvPr/>
        </p:nvCxnSpPr>
        <p:spPr>
          <a:xfrm flipV="1">
            <a:off x="2505819" y="4579431"/>
            <a:ext cx="2440853" cy="1124544"/>
          </a:xfrm>
          <a:prstGeom prst="straightConnector1">
            <a:avLst/>
          </a:prstGeom>
          <a:noFill/>
          <a:ln w="76200" cap="flat" cmpd="sng">
            <a:gradFill>
              <a:gsLst>
                <a:gs pos="0">
                  <a:srgbClr val="012D86"/>
                </a:gs>
                <a:gs pos="100000">
                  <a:srgbClr val="0E2557"/>
                </a:gs>
              </a:gsLst>
            </a:gradFill>
            <a:prstDash val="solid"/>
            <a:miter lim="800000"/>
            <a:headEnd type="none" w="sm" len="sm"/>
            <a:tailEnd type="none" w="sm" len="sm"/>
          </a:ln>
        </p:spPr>
      </p:cxnSp>
      <p:cxnSp>
        <p:nvCxnSpPr>
          <p:cNvPr id="32" name="Google Shape;330;p8">
            <a:extLst>
              <a:ext uri="{FF2B5EF4-FFF2-40B4-BE49-F238E27FC236}">
                <a16:creationId xmlns:a16="http://schemas.microsoft.com/office/drawing/2014/main" id="{3DF6DC4B-C488-134B-909E-FA8D7B491733}"/>
              </a:ext>
            </a:extLst>
          </p:cNvPr>
          <p:cNvCxnSpPr>
            <a:cxnSpLocks/>
          </p:cNvCxnSpPr>
          <p:nvPr/>
        </p:nvCxnSpPr>
        <p:spPr>
          <a:xfrm flipV="1">
            <a:off x="1723565" y="2966531"/>
            <a:ext cx="2029407" cy="1212428"/>
          </a:xfrm>
          <a:prstGeom prst="straightConnector1">
            <a:avLst/>
          </a:prstGeom>
          <a:noFill/>
          <a:ln w="76200" cap="flat" cmpd="sng">
            <a:gradFill>
              <a:gsLst>
                <a:gs pos="0">
                  <a:srgbClr val="012D86"/>
                </a:gs>
                <a:gs pos="100000">
                  <a:srgbClr val="0E2557"/>
                </a:gs>
              </a:gsLst>
            </a:gradFill>
            <a:prstDash val="solid"/>
            <a:miter lim="800000"/>
            <a:headEnd type="none" w="sm" len="sm"/>
            <a:tailEnd type="none" w="sm" len="sm"/>
          </a:ln>
        </p:spPr>
      </p:cxnSp>
      <p:cxnSp>
        <p:nvCxnSpPr>
          <p:cNvPr id="33" name="Google Shape;331;p8">
            <a:extLst>
              <a:ext uri="{FF2B5EF4-FFF2-40B4-BE49-F238E27FC236}">
                <a16:creationId xmlns:a16="http://schemas.microsoft.com/office/drawing/2014/main" id="{8248D216-91D0-3EC2-6AAF-181E22DD5973}"/>
              </a:ext>
            </a:extLst>
          </p:cNvPr>
          <p:cNvCxnSpPr>
            <a:cxnSpLocks/>
          </p:cNvCxnSpPr>
          <p:nvPr/>
        </p:nvCxnSpPr>
        <p:spPr>
          <a:xfrm rot="10800000" flipH="1">
            <a:off x="6978672" y="3461731"/>
            <a:ext cx="901800" cy="2044800"/>
          </a:xfrm>
          <a:prstGeom prst="straightConnector1">
            <a:avLst/>
          </a:prstGeom>
          <a:noFill/>
          <a:ln w="76200" cap="flat" cmpd="sng">
            <a:gradFill>
              <a:gsLst>
                <a:gs pos="0">
                  <a:srgbClr val="012D86"/>
                </a:gs>
                <a:gs pos="100000">
                  <a:srgbClr val="0E2557"/>
                </a:gs>
              </a:gsLst>
            </a:gradFill>
            <a:prstDash val="solid"/>
            <a:miter lim="800000"/>
            <a:headEnd type="none" w="sm" len="sm"/>
            <a:tailEnd type="none" w="sm" len="sm"/>
          </a:ln>
        </p:spPr>
      </p:cxnSp>
      <p:cxnSp>
        <p:nvCxnSpPr>
          <p:cNvPr id="34" name="Google Shape;332;p8">
            <a:extLst>
              <a:ext uri="{FF2B5EF4-FFF2-40B4-BE49-F238E27FC236}">
                <a16:creationId xmlns:a16="http://schemas.microsoft.com/office/drawing/2014/main" id="{F6DC9FE0-EF70-92FE-4744-433C8F252170}"/>
              </a:ext>
            </a:extLst>
          </p:cNvPr>
          <p:cNvCxnSpPr>
            <a:cxnSpLocks/>
          </p:cNvCxnSpPr>
          <p:nvPr/>
        </p:nvCxnSpPr>
        <p:spPr>
          <a:xfrm rot="10800000" flipH="1">
            <a:off x="5556272" y="2725331"/>
            <a:ext cx="838200" cy="1917600"/>
          </a:xfrm>
          <a:prstGeom prst="straightConnector1">
            <a:avLst/>
          </a:prstGeom>
          <a:noFill/>
          <a:ln w="76200" cap="flat" cmpd="sng">
            <a:gradFill>
              <a:gsLst>
                <a:gs pos="0">
                  <a:srgbClr val="012D86"/>
                </a:gs>
                <a:gs pos="100000">
                  <a:srgbClr val="0E2557"/>
                </a:gs>
              </a:gsLst>
            </a:gradFill>
            <a:prstDash val="solid"/>
            <a:miter lim="800000"/>
            <a:headEnd type="none" w="sm" len="sm"/>
            <a:tailEnd type="none" w="sm" len="sm"/>
          </a:ln>
        </p:spPr>
      </p:cxnSp>
      <p:sp>
        <p:nvSpPr>
          <p:cNvPr id="35" name="Google Shape;333;p8">
            <a:extLst>
              <a:ext uri="{FF2B5EF4-FFF2-40B4-BE49-F238E27FC236}">
                <a16:creationId xmlns:a16="http://schemas.microsoft.com/office/drawing/2014/main" id="{CEC0E9A2-74C0-B09E-0CAB-B69C263BD31D}"/>
              </a:ext>
            </a:extLst>
          </p:cNvPr>
          <p:cNvSpPr/>
          <p:nvPr/>
        </p:nvSpPr>
        <p:spPr>
          <a:xfrm>
            <a:off x="2874405" y="2527733"/>
            <a:ext cx="2667001" cy="2667001"/>
          </a:xfrm>
          <a:custGeom>
            <a:avLst/>
            <a:gdLst/>
            <a:ahLst/>
            <a:cxnLst/>
            <a:rect l="l" t="t" r="r" b="b"/>
            <a:pathLst>
              <a:path w="2116" h="2116" extrusionOk="0">
                <a:moveTo>
                  <a:pt x="1941" y="1111"/>
                </a:moveTo>
                <a:cubicBezTo>
                  <a:pt x="2116" y="1052"/>
                  <a:pt x="2116" y="1052"/>
                  <a:pt x="2116" y="1052"/>
                </a:cubicBezTo>
                <a:cubicBezTo>
                  <a:pt x="2107" y="917"/>
                  <a:pt x="2107" y="917"/>
                  <a:pt x="2107" y="917"/>
                </a:cubicBezTo>
                <a:cubicBezTo>
                  <a:pt x="1925" y="883"/>
                  <a:pt x="1925" y="883"/>
                  <a:pt x="1925" y="883"/>
                </a:cubicBezTo>
                <a:cubicBezTo>
                  <a:pt x="1918" y="847"/>
                  <a:pt x="1908" y="810"/>
                  <a:pt x="1896" y="774"/>
                </a:cubicBezTo>
                <a:cubicBezTo>
                  <a:pt x="2038" y="652"/>
                  <a:pt x="2038" y="652"/>
                  <a:pt x="2038" y="652"/>
                </a:cubicBezTo>
                <a:cubicBezTo>
                  <a:pt x="1979" y="532"/>
                  <a:pt x="1979" y="532"/>
                  <a:pt x="1979" y="532"/>
                </a:cubicBezTo>
                <a:cubicBezTo>
                  <a:pt x="1795" y="570"/>
                  <a:pt x="1795" y="570"/>
                  <a:pt x="1795" y="570"/>
                </a:cubicBezTo>
                <a:cubicBezTo>
                  <a:pt x="1772" y="535"/>
                  <a:pt x="1747" y="502"/>
                  <a:pt x="1720" y="471"/>
                </a:cubicBezTo>
                <a:cubicBezTo>
                  <a:pt x="1802" y="305"/>
                  <a:pt x="1802" y="305"/>
                  <a:pt x="1802" y="305"/>
                </a:cubicBezTo>
                <a:cubicBezTo>
                  <a:pt x="1700" y="217"/>
                  <a:pt x="1700" y="217"/>
                  <a:pt x="1700" y="217"/>
                </a:cubicBezTo>
                <a:cubicBezTo>
                  <a:pt x="1548" y="321"/>
                  <a:pt x="1548" y="321"/>
                  <a:pt x="1548" y="321"/>
                </a:cubicBezTo>
                <a:cubicBezTo>
                  <a:pt x="1516" y="301"/>
                  <a:pt x="1483" y="282"/>
                  <a:pt x="1450" y="265"/>
                </a:cubicBezTo>
                <a:cubicBezTo>
                  <a:pt x="1464" y="80"/>
                  <a:pt x="1464" y="80"/>
                  <a:pt x="1464" y="80"/>
                </a:cubicBezTo>
                <a:cubicBezTo>
                  <a:pt x="1336" y="37"/>
                  <a:pt x="1336" y="37"/>
                  <a:pt x="1336" y="37"/>
                </a:cubicBezTo>
                <a:cubicBezTo>
                  <a:pt x="1234" y="191"/>
                  <a:pt x="1234" y="191"/>
                  <a:pt x="1234" y="191"/>
                </a:cubicBezTo>
                <a:cubicBezTo>
                  <a:pt x="1194" y="183"/>
                  <a:pt x="1152" y="178"/>
                  <a:pt x="1111" y="175"/>
                </a:cubicBezTo>
                <a:cubicBezTo>
                  <a:pt x="1052" y="0"/>
                  <a:pt x="1052" y="0"/>
                  <a:pt x="1052" y="0"/>
                </a:cubicBezTo>
                <a:cubicBezTo>
                  <a:pt x="918" y="9"/>
                  <a:pt x="918" y="9"/>
                  <a:pt x="918" y="9"/>
                </a:cubicBezTo>
                <a:cubicBezTo>
                  <a:pt x="884" y="191"/>
                  <a:pt x="884" y="191"/>
                  <a:pt x="884" y="191"/>
                </a:cubicBezTo>
                <a:cubicBezTo>
                  <a:pt x="847" y="198"/>
                  <a:pt x="810" y="208"/>
                  <a:pt x="774" y="220"/>
                </a:cubicBezTo>
                <a:cubicBezTo>
                  <a:pt x="653" y="78"/>
                  <a:pt x="653" y="78"/>
                  <a:pt x="653" y="78"/>
                </a:cubicBezTo>
                <a:cubicBezTo>
                  <a:pt x="532" y="137"/>
                  <a:pt x="532" y="137"/>
                  <a:pt x="532" y="137"/>
                </a:cubicBezTo>
                <a:cubicBezTo>
                  <a:pt x="570" y="321"/>
                  <a:pt x="570" y="321"/>
                  <a:pt x="570" y="321"/>
                </a:cubicBezTo>
                <a:cubicBezTo>
                  <a:pt x="535" y="344"/>
                  <a:pt x="502" y="369"/>
                  <a:pt x="471" y="396"/>
                </a:cubicBezTo>
                <a:cubicBezTo>
                  <a:pt x="305" y="314"/>
                  <a:pt x="305" y="314"/>
                  <a:pt x="305" y="314"/>
                </a:cubicBezTo>
                <a:cubicBezTo>
                  <a:pt x="217" y="416"/>
                  <a:pt x="217" y="416"/>
                  <a:pt x="217" y="416"/>
                </a:cubicBezTo>
                <a:cubicBezTo>
                  <a:pt x="322" y="568"/>
                  <a:pt x="322" y="568"/>
                  <a:pt x="322" y="568"/>
                </a:cubicBezTo>
                <a:cubicBezTo>
                  <a:pt x="301" y="600"/>
                  <a:pt x="282" y="633"/>
                  <a:pt x="265" y="666"/>
                </a:cubicBezTo>
                <a:cubicBezTo>
                  <a:pt x="81" y="652"/>
                  <a:pt x="81" y="652"/>
                  <a:pt x="81" y="652"/>
                </a:cubicBezTo>
                <a:cubicBezTo>
                  <a:pt x="37" y="780"/>
                  <a:pt x="37" y="780"/>
                  <a:pt x="37" y="780"/>
                </a:cubicBezTo>
                <a:cubicBezTo>
                  <a:pt x="192" y="882"/>
                  <a:pt x="192" y="882"/>
                  <a:pt x="192" y="882"/>
                </a:cubicBezTo>
                <a:cubicBezTo>
                  <a:pt x="183" y="923"/>
                  <a:pt x="178" y="964"/>
                  <a:pt x="175" y="1005"/>
                </a:cubicBezTo>
                <a:cubicBezTo>
                  <a:pt x="0" y="1064"/>
                  <a:pt x="0" y="1064"/>
                  <a:pt x="0" y="1064"/>
                </a:cubicBezTo>
                <a:cubicBezTo>
                  <a:pt x="9" y="1198"/>
                  <a:pt x="9" y="1198"/>
                  <a:pt x="9" y="1198"/>
                </a:cubicBezTo>
                <a:cubicBezTo>
                  <a:pt x="191" y="1233"/>
                  <a:pt x="191" y="1233"/>
                  <a:pt x="191" y="1233"/>
                </a:cubicBezTo>
                <a:cubicBezTo>
                  <a:pt x="199" y="1269"/>
                  <a:pt x="208" y="1306"/>
                  <a:pt x="221" y="1342"/>
                </a:cubicBezTo>
                <a:cubicBezTo>
                  <a:pt x="78" y="1463"/>
                  <a:pt x="78" y="1463"/>
                  <a:pt x="78" y="1463"/>
                </a:cubicBezTo>
                <a:cubicBezTo>
                  <a:pt x="138" y="1584"/>
                  <a:pt x="138" y="1584"/>
                  <a:pt x="138" y="1584"/>
                </a:cubicBezTo>
                <a:cubicBezTo>
                  <a:pt x="321" y="1546"/>
                  <a:pt x="321" y="1546"/>
                  <a:pt x="321" y="1546"/>
                </a:cubicBezTo>
                <a:cubicBezTo>
                  <a:pt x="344" y="1581"/>
                  <a:pt x="369" y="1614"/>
                  <a:pt x="397" y="1645"/>
                </a:cubicBezTo>
                <a:cubicBezTo>
                  <a:pt x="314" y="1811"/>
                  <a:pt x="314" y="1811"/>
                  <a:pt x="314" y="1811"/>
                </a:cubicBezTo>
                <a:cubicBezTo>
                  <a:pt x="416" y="1899"/>
                  <a:pt x="416" y="1899"/>
                  <a:pt x="416" y="1899"/>
                </a:cubicBezTo>
                <a:cubicBezTo>
                  <a:pt x="569" y="1794"/>
                  <a:pt x="569" y="1794"/>
                  <a:pt x="569" y="1794"/>
                </a:cubicBezTo>
                <a:cubicBezTo>
                  <a:pt x="600" y="1815"/>
                  <a:pt x="633" y="1834"/>
                  <a:pt x="667" y="1851"/>
                </a:cubicBezTo>
                <a:cubicBezTo>
                  <a:pt x="653" y="2035"/>
                  <a:pt x="653" y="2035"/>
                  <a:pt x="653" y="2035"/>
                </a:cubicBezTo>
                <a:cubicBezTo>
                  <a:pt x="780" y="2079"/>
                  <a:pt x="780" y="2079"/>
                  <a:pt x="780" y="2079"/>
                </a:cubicBezTo>
                <a:cubicBezTo>
                  <a:pt x="882" y="1925"/>
                  <a:pt x="882" y="1925"/>
                  <a:pt x="882" y="1925"/>
                </a:cubicBezTo>
                <a:cubicBezTo>
                  <a:pt x="923" y="1933"/>
                  <a:pt x="964" y="1938"/>
                  <a:pt x="1005" y="1941"/>
                </a:cubicBezTo>
                <a:cubicBezTo>
                  <a:pt x="1064" y="2116"/>
                  <a:pt x="1064" y="2116"/>
                  <a:pt x="1064" y="2116"/>
                </a:cubicBezTo>
                <a:cubicBezTo>
                  <a:pt x="1199" y="2107"/>
                  <a:pt x="1199" y="2107"/>
                  <a:pt x="1199" y="2107"/>
                </a:cubicBezTo>
                <a:cubicBezTo>
                  <a:pt x="1233" y="1925"/>
                  <a:pt x="1233" y="1925"/>
                  <a:pt x="1233" y="1925"/>
                </a:cubicBezTo>
                <a:cubicBezTo>
                  <a:pt x="1269" y="1918"/>
                  <a:pt x="1306" y="1908"/>
                  <a:pt x="1342" y="1896"/>
                </a:cubicBezTo>
                <a:cubicBezTo>
                  <a:pt x="1464" y="2038"/>
                  <a:pt x="1464" y="2038"/>
                  <a:pt x="1464" y="2038"/>
                </a:cubicBezTo>
                <a:cubicBezTo>
                  <a:pt x="1584" y="1979"/>
                  <a:pt x="1584" y="1979"/>
                  <a:pt x="1584" y="1979"/>
                </a:cubicBezTo>
                <a:cubicBezTo>
                  <a:pt x="1546" y="1795"/>
                  <a:pt x="1546" y="1795"/>
                  <a:pt x="1546" y="1795"/>
                </a:cubicBezTo>
                <a:cubicBezTo>
                  <a:pt x="1581" y="1772"/>
                  <a:pt x="1614" y="1747"/>
                  <a:pt x="1645" y="1719"/>
                </a:cubicBezTo>
                <a:cubicBezTo>
                  <a:pt x="1811" y="1802"/>
                  <a:pt x="1811" y="1802"/>
                  <a:pt x="1811" y="1802"/>
                </a:cubicBezTo>
                <a:cubicBezTo>
                  <a:pt x="1899" y="1700"/>
                  <a:pt x="1899" y="1700"/>
                  <a:pt x="1899" y="1700"/>
                </a:cubicBezTo>
                <a:cubicBezTo>
                  <a:pt x="1795" y="1547"/>
                  <a:pt x="1795" y="1547"/>
                  <a:pt x="1795" y="1547"/>
                </a:cubicBezTo>
                <a:cubicBezTo>
                  <a:pt x="1816" y="1516"/>
                  <a:pt x="1834" y="1483"/>
                  <a:pt x="1851" y="1450"/>
                </a:cubicBezTo>
                <a:cubicBezTo>
                  <a:pt x="2036" y="1463"/>
                  <a:pt x="2036" y="1463"/>
                  <a:pt x="2036" y="1463"/>
                </a:cubicBezTo>
                <a:cubicBezTo>
                  <a:pt x="2079" y="1336"/>
                  <a:pt x="2079" y="1336"/>
                  <a:pt x="2079" y="1336"/>
                </a:cubicBezTo>
                <a:cubicBezTo>
                  <a:pt x="1925" y="1234"/>
                  <a:pt x="1925" y="1234"/>
                  <a:pt x="1925" y="1234"/>
                </a:cubicBezTo>
                <a:cubicBezTo>
                  <a:pt x="1933" y="1193"/>
                  <a:pt x="1938" y="1152"/>
                  <a:pt x="1941" y="1111"/>
                </a:cubicBezTo>
                <a:close/>
                <a:moveTo>
                  <a:pt x="1358" y="1669"/>
                </a:moveTo>
                <a:cubicBezTo>
                  <a:pt x="1020" y="1834"/>
                  <a:pt x="613" y="1695"/>
                  <a:pt x="447" y="1357"/>
                </a:cubicBezTo>
                <a:cubicBezTo>
                  <a:pt x="282" y="1020"/>
                  <a:pt x="421" y="613"/>
                  <a:pt x="759" y="447"/>
                </a:cubicBezTo>
                <a:cubicBezTo>
                  <a:pt x="1096" y="282"/>
                  <a:pt x="1504" y="421"/>
                  <a:pt x="1669" y="759"/>
                </a:cubicBezTo>
                <a:cubicBezTo>
                  <a:pt x="1834" y="1096"/>
                  <a:pt x="1695" y="1503"/>
                  <a:pt x="1358" y="1669"/>
                </a:cubicBezTo>
                <a:close/>
              </a:path>
            </a:pathLst>
          </a:custGeom>
          <a:solidFill>
            <a:srgbClr val="2D869E"/>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6" name="Google Shape;334;p8">
            <a:extLst>
              <a:ext uri="{FF2B5EF4-FFF2-40B4-BE49-F238E27FC236}">
                <a16:creationId xmlns:a16="http://schemas.microsoft.com/office/drawing/2014/main" id="{5AC67233-E51C-09C4-CA2B-3D35696BC3BD}"/>
              </a:ext>
            </a:extLst>
          </p:cNvPr>
          <p:cNvSpPr/>
          <p:nvPr/>
        </p:nvSpPr>
        <p:spPr>
          <a:xfrm>
            <a:off x="537791" y="3803354"/>
            <a:ext cx="2562358" cy="2319339"/>
          </a:xfrm>
          <a:custGeom>
            <a:avLst/>
            <a:gdLst/>
            <a:ahLst/>
            <a:cxnLst/>
            <a:rect l="l" t="t" r="r" b="b"/>
            <a:pathLst>
              <a:path w="1840" h="1840" extrusionOk="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rgbClr val="B1D2DB"/>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7" name="Google Shape;335;p8">
            <a:extLst>
              <a:ext uri="{FF2B5EF4-FFF2-40B4-BE49-F238E27FC236}">
                <a16:creationId xmlns:a16="http://schemas.microsoft.com/office/drawing/2014/main" id="{27A3F4E5-AE83-79DD-E642-417BED5B905F}"/>
              </a:ext>
            </a:extLst>
          </p:cNvPr>
          <p:cNvSpPr/>
          <p:nvPr/>
        </p:nvSpPr>
        <p:spPr>
          <a:xfrm>
            <a:off x="5199613" y="3803553"/>
            <a:ext cx="2319338" cy="2319338"/>
          </a:xfrm>
          <a:custGeom>
            <a:avLst/>
            <a:gdLst/>
            <a:ahLst/>
            <a:cxnLst/>
            <a:rect l="l" t="t" r="r" b="b"/>
            <a:pathLst>
              <a:path w="1840" h="1840" extrusionOk="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rgbClr val="FFD47E"/>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0" name="Google Shape;338;p8">
            <a:extLst>
              <a:ext uri="{FF2B5EF4-FFF2-40B4-BE49-F238E27FC236}">
                <a16:creationId xmlns:a16="http://schemas.microsoft.com/office/drawing/2014/main" id="{3E896E1D-6997-A182-6A22-5A7281EBD4B6}"/>
              </a:ext>
            </a:extLst>
          </p:cNvPr>
          <p:cNvSpPr/>
          <p:nvPr/>
        </p:nvSpPr>
        <p:spPr>
          <a:xfrm>
            <a:off x="6226402" y="1670856"/>
            <a:ext cx="2319338" cy="2319338"/>
          </a:xfrm>
          <a:custGeom>
            <a:avLst/>
            <a:gdLst/>
            <a:ahLst/>
            <a:cxnLst/>
            <a:rect l="l" t="t" r="r" b="b"/>
            <a:pathLst>
              <a:path w="1840" h="1840" extrusionOk="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rgbClr val="FFC000"/>
          </a:solidFill>
          <a:ln>
            <a:solidFill>
              <a:srgbClr val="FFC000"/>
            </a:solid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rgbClr val="FF0000"/>
              </a:solidFill>
              <a:latin typeface="Calibri" panose="020F0502020204030204"/>
              <a:ea typeface="Calibri" panose="020F0502020204030204"/>
              <a:cs typeface="Calibri" panose="020F0502020204030204"/>
              <a:sym typeface="Calibri" panose="020F0502020204030204"/>
            </a:endParaRPr>
          </a:p>
        </p:txBody>
      </p:sp>
      <p:pic>
        <p:nvPicPr>
          <p:cNvPr id="44" name="Image 43">
            <a:extLst>
              <a:ext uri="{FF2B5EF4-FFF2-40B4-BE49-F238E27FC236}">
                <a16:creationId xmlns:a16="http://schemas.microsoft.com/office/drawing/2014/main" id="{3970857C-FD2E-DA70-101A-CAB159300E73}"/>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93204" y="3287618"/>
            <a:ext cx="1248889" cy="862504"/>
          </a:xfrm>
          <a:prstGeom prst="rect">
            <a:avLst/>
          </a:prstGeom>
        </p:spPr>
      </p:pic>
      <p:sp>
        <p:nvSpPr>
          <p:cNvPr id="45" name="Google Shape;326;p8">
            <a:extLst>
              <a:ext uri="{FF2B5EF4-FFF2-40B4-BE49-F238E27FC236}">
                <a16:creationId xmlns:a16="http://schemas.microsoft.com/office/drawing/2014/main" id="{C54F3706-86CB-6AF1-BB50-7B62F051C71C}"/>
              </a:ext>
            </a:extLst>
          </p:cNvPr>
          <p:cNvSpPr/>
          <p:nvPr/>
        </p:nvSpPr>
        <p:spPr>
          <a:xfrm>
            <a:off x="3038275" y="4164742"/>
            <a:ext cx="2266967" cy="400069"/>
          </a:xfrm>
          <a:prstGeom prst="rect">
            <a:avLst/>
          </a:prstGeom>
          <a:noFill/>
          <a:ln>
            <a:noFill/>
          </a:ln>
        </p:spPr>
        <p:txBody>
          <a:bodyPr spcFirstLastPara="1" wrap="square" lIns="91425" tIns="45700" rIns="91425" bIns="45700" anchor="t" anchorCtr="0">
            <a:spAutoFit/>
          </a:bodyPr>
          <a:lstStyle/>
          <a:p>
            <a:pPr marL="342900" marR="0" lvl="0" indent="-215900" algn="ctr" rtl="0">
              <a:spcBef>
                <a:spcPts val="0"/>
              </a:spcBef>
              <a:spcAft>
                <a:spcPts val="0"/>
              </a:spcAft>
              <a:buClr>
                <a:schemeClr val="dk1"/>
              </a:buClr>
              <a:buSzPts val="2000"/>
              <a:buFont typeface="Noto Sans Symbols"/>
              <a:buNone/>
            </a:pPr>
            <a:r>
              <a:rPr lang="fr-FR" sz="2000" b="1" dirty="0">
                <a:latin typeface="Times New Roman" panose="02020603050405020304" pitchFamily="18" charset="0"/>
                <a:ea typeface="Calibri" panose="020F0502020204030204"/>
                <a:cs typeface="Times New Roman" panose="02020603050405020304" pitchFamily="18" charset="0"/>
                <a:sym typeface="Calibri" panose="020F0502020204030204"/>
              </a:rPr>
              <a:t>VueJs</a:t>
            </a:r>
            <a:endParaRPr sz="2000" b="1" dirty="0">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46" name="Image 45">
            <a:extLst>
              <a:ext uri="{FF2B5EF4-FFF2-40B4-BE49-F238E27FC236}">
                <a16:creationId xmlns:a16="http://schemas.microsoft.com/office/drawing/2014/main" id="{706C2DD4-AD8A-9100-E8A3-3C2D7C75D9E2}"/>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54616" y="4366644"/>
            <a:ext cx="1231546" cy="695287"/>
          </a:xfrm>
          <a:prstGeom prst="rect">
            <a:avLst/>
          </a:prstGeom>
        </p:spPr>
      </p:pic>
      <p:sp>
        <p:nvSpPr>
          <p:cNvPr id="47" name="Google Shape;326;p8">
            <a:extLst>
              <a:ext uri="{FF2B5EF4-FFF2-40B4-BE49-F238E27FC236}">
                <a16:creationId xmlns:a16="http://schemas.microsoft.com/office/drawing/2014/main" id="{5DF594EF-BE6D-9CFF-F80C-A0F50E7F8240}"/>
              </a:ext>
            </a:extLst>
          </p:cNvPr>
          <p:cNvSpPr/>
          <p:nvPr/>
        </p:nvSpPr>
        <p:spPr>
          <a:xfrm>
            <a:off x="5244943" y="5172467"/>
            <a:ext cx="2069070" cy="400069"/>
          </a:xfrm>
          <a:prstGeom prst="rect">
            <a:avLst/>
          </a:prstGeom>
          <a:noFill/>
          <a:ln>
            <a:noFill/>
          </a:ln>
        </p:spPr>
        <p:txBody>
          <a:bodyPr spcFirstLastPara="1" wrap="square" lIns="91425" tIns="45700" rIns="91425" bIns="45700" anchor="t" anchorCtr="0">
            <a:spAutoFit/>
          </a:bodyPr>
          <a:lstStyle/>
          <a:p>
            <a:pPr marL="342900" marR="0" lvl="0" indent="-215900" algn="ctr" rtl="0">
              <a:spcBef>
                <a:spcPts val="0"/>
              </a:spcBef>
              <a:spcAft>
                <a:spcPts val="0"/>
              </a:spcAft>
              <a:buClr>
                <a:schemeClr val="dk1"/>
              </a:buClr>
              <a:buSzPts val="2000"/>
              <a:buFont typeface="Noto Sans Symbols"/>
              <a:buNone/>
            </a:pPr>
            <a:r>
              <a:rPr lang="fr-FR" sz="2000" b="1" dirty="0">
                <a:latin typeface="Times New Roman" panose="02020603050405020304" pitchFamily="18" charset="0"/>
                <a:ea typeface="Calibri" panose="020F0502020204030204"/>
                <a:cs typeface="Times New Roman" panose="02020603050405020304" pitchFamily="18" charset="0"/>
                <a:sym typeface="Calibri" panose="020F0502020204030204"/>
              </a:rPr>
              <a:t>NodeJs</a:t>
            </a:r>
            <a:endParaRPr sz="2000" b="1" dirty="0">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50" name="Image 49">
            <a:extLst>
              <a:ext uri="{FF2B5EF4-FFF2-40B4-BE49-F238E27FC236}">
                <a16:creationId xmlns:a16="http://schemas.microsoft.com/office/drawing/2014/main" id="{3B2CA929-2C1F-296A-9990-055A5FA7EC5B}"/>
              </a:ext>
            </a:extLst>
          </p:cNvPr>
          <p:cNvPicPr>
            <a:picLocks noChangeAspect="1"/>
          </p:cNvPicPr>
          <p:nvPr/>
        </p:nvPicPr>
        <p:blipFill>
          <a:blip r:embed="rId5"/>
          <a:stretch>
            <a:fillRect/>
          </a:stretch>
        </p:blipFill>
        <p:spPr>
          <a:xfrm>
            <a:off x="6943405" y="2128965"/>
            <a:ext cx="934615" cy="934615"/>
          </a:xfrm>
          <a:prstGeom prst="rect">
            <a:avLst/>
          </a:prstGeom>
        </p:spPr>
      </p:pic>
      <p:sp>
        <p:nvSpPr>
          <p:cNvPr id="51" name="Google Shape;326;p8">
            <a:extLst>
              <a:ext uri="{FF2B5EF4-FFF2-40B4-BE49-F238E27FC236}">
                <a16:creationId xmlns:a16="http://schemas.microsoft.com/office/drawing/2014/main" id="{D600A173-205B-F2D2-C11C-1FA53E45D55E}"/>
              </a:ext>
            </a:extLst>
          </p:cNvPr>
          <p:cNvSpPr/>
          <p:nvPr/>
        </p:nvSpPr>
        <p:spPr>
          <a:xfrm>
            <a:off x="6191272" y="2958610"/>
            <a:ext cx="2266967" cy="400069"/>
          </a:xfrm>
          <a:prstGeom prst="rect">
            <a:avLst/>
          </a:prstGeom>
          <a:noFill/>
          <a:ln>
            <a:noFill/>
          </a:ln>
        </p:spPr>
        <p:txBody>
          <a:bodyPr spcFirstLastPara="1" wrap="square" lIns="91425" tIns="45700" rIns="91425" bIns="45700" anchor="t" anchorCtr="0">
            <a:spAutoFit/>
          </a:bodyPr>
          <a:lstStyle/>
          <a:p>
            <a:pPr marL="342900" marR="0" lvl="0" indent="-215900" algn="ctr" rtl="0">
              <a:spcBef>
                <a:spcPts val="0"/>
              </a:spcBef>
              <a:spcAft>
                <a:spcPts val="0"/>
              </a:spcAft>
              <a:buClr>
                <a:schemeClr val="dk1"/>
              </a:buClr>
              <a:buSzPts val="2000"/>
              <a:buFont typeface="Noto Sans Symbols"/>
              <a:buNone/>
            </a:pPr>
            <a:r>
              <a:rPr lang="fr-FR" sz="2000" b="1" dirty="0">
                <a:latin typeface="Times New Roman" panose="02020603050405020304" pitchFamily="18" charset="0"/>
                <a:ea typeface="Calibri" panose="020F0502020204030204"/>
                <a:cs typeface="Times New Roman" panose="02020603050405020304" pitchFamily="18" charset="0"/>
                <a:sym typeface="Calibri" panose="020F0502020204030204"/>
              </a:rPr>
              <a:t>FireBase</a:t>
            </a:r>
            <a:endParaRPr sz="2000" b="1" dirty="0">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59" name="Image 58">
            <a:extLst>
              <a:ext uri="{FF2B5EF4-FFF2-40B4-BE49-F238E27FC236}">
                <a16:creationId xmlns:a16="http://schemas.microsoft.com/office/drawing/2014/main" id="{2447F238-98B4-D51D-96AA-685CEDA78116}"/>
              </a:ext>
            </a:extLst>
          </p:cNvPr>
          <p:cNvPicPr>
            <a:picLocks noChangeAspect="1"/>
          </p:cNvPicPr>
          <p:nvPr/>
        </p:nvPicPr>
        <p:blipFill>
          <a:blip r:embed="rId6"/>
          <a:stretch>
            <a:fillRect/>
          </a:stretch>
        </p:blipFill>
        <p:spPr>
          <a:xfrm>
            <a:off x="1003941" y="4231024"/>
            <a:ext cx="1641464" cy="1472951"/>
          </a:xfrm>
          <a:prstGeom prst="rect">
            <a:avLst/>
          </a:prstGeom>
        </p:spPr>
      </p:pic>
      <p:sp>
        <p:nvSpPr>
          <p:cNvPr id="2" name="Google Shape;333;p8">
            <a:extLst>
              <a:ext uri="{FF2B5EF4-FFF2-40B4-BE49-F238E27FC236}">
                <a16:creationId xmlns:a16="http://schemas.microsoft.com/office/drawing/2014/main" id="{F18A598F-EAD7-8685-B7CF-3A76B1C715EE}"/>
              </a:ext>
            </a:extLst>
          </p:cNvPr>
          <p:cNvSpPr/>
          <p:nvPr/>
        </p:nvSpPr>
        <p:spPr>
          <a:xfrm>
            <a:off x="8755595" y="3035056"/>
            <a:ext cx="2981922" cy="2667001"/>
          </a:xfrm>
          <a:custGeom>
            <a:avLst/>
            <a:gdLst/>
            <a:ahLst/>
            <a:cxnLst/>
            <a:rect l="l" t="t" r="r" b="b"/>
            <a:pathLst>
              <a:path w="2116" h="2116" extrusionOk="0">
                <a:moveTo>
                  <a:pt x="1941" y="1111"/>
                </a:moveTo>
                <a:cubicBezTo>
                  <a:pt x="2116" y="1052"/>
                  <a:pt x="2116" y="1052"/>
                  <a:pt x="2116" y="1052"/>
                </a:cubicBezTo>
                <a:cubicBezTo>
                  <a:pt x="2107" y="917"/>
                  <a:pt x="2107" y="917"/>
                  <a:pt x="2107" y="917"/>
                </a:cubicBezTo>
                <a:cubicBezTo>
                  <a:pt x="1925" y="883"/>
                  <a:pt x="1925" y="883"/>
                  <a:pt x="1925" y="883"/>
                </a:cubicBezTo>
                <a:cubicBezTo>
                  <a:pt x="1918" y="847"/>
                  <a:pt x="1908" y="810"/>
                  <a:pt x="1896" y="774"/>
                </a:cubicBezTo>
                <a:cubicBezTo>
                  <a:pt x="2038" y="652"/>
                  <a:pt x="2038" y="652"/>
                  <a:pt x="2038" y="652"/>
                </a:cubicBezTo>
                <a:cubicBezTo>
                  <a:pt x="1979" y="532"/>
                  <a:pt x="1979" y="532"/>
                  <a:pt x="1979" y="532"/>
                </a:cubicBezTo>
                <a:cubicBezTo>
                  <a:pt x="1795" y="570"/>
                  <a:pt x="1795" y="570"/>
                  <a:pt x="1795" y="570"/>
                </a:cubicBezTo>
                <a:cubicBezTo>
                  <a:pt x="1772" y="535"/>
                  <a:pt x="1747" y="502"/>
                  <a:pt x="1720" y="471"/>
                </a:cubicBezTo>
                <a:cubicBezTo>
                  <a:pt x="1802" y="305"/>
                  <a:pt x="1802" y="305"/>
                  <a:pt x="1802" y="305"/>
                </a:cubicBezTo>
                <a:cubicBezTo>
                  <a:pt x="1700" y="217"/>
                  <a:pt x="1700" y="217"/>
                  <a:pt x="1700" y="217"/>
                </a:cubicBezTo>
                <a:cubicBezTo>
                  <a:pt x="1548" y="321"/>
                  <a:pt x="1548" y="321"/>
                  <a:pt x="1548" y="321"/>
                </a:cubicBezTo>
                <a:cubicBezTo>
                  <a:pt x="1516" y="301"/>
                  <a:pt x="1483" y="282"/>
                  <a:pt x="1450" y="265"/>
                </a:cubicBezTo>
                <a:cubicBezTo>
                  <a:pt x="1464" y="80"/>
                  <a:pt x="1464" y="80"/>
                  <a:pt x="1464" y="80"/>
                </a:cubicBezTo>
                <a:cubicBezTo>
                  <a:pt x="1336" y="37"/>
                  <a:pt x="1336" y="37"/>
                  <a:pt x="1336" y="37"/>
                </a:cubicBezTo>
                <a:cubicBezTo>
                  <a:pt x="1234" y="191"/>
                  <a:pt x="1234" y="191"/>
                  <a:pt x="1234" y="191"/>
                </a:cubicBezTo>
                <a:cubicBezTo>
                  <a:pt x="1194" y="183"/>
                  <a:pt x="1152" y="178"/>
                  <a:pt x="1111" y="175"/>
                </a:cubicBezTo>
                <a:cubicBezTo>
                  <a:pt x="1052" y="0"/>
                  <a:pt x="1052" y="0"/>
                  <a:pt x="1052" y="0"/>
                </a:cubicBezTo>
                <a:cubicBezTo>
                  <a:pt x="918" y="9"/>
                  <a:pt x="918" y="9"/>
                  <a:pt x="918" y="9"/>
                </a:cubicBezTo>
                <a:cubicBezTo>
                  <a:pt x="884" y="191"/>
                  <a:pt x="884" y="191"/>
                  <a:pt x="884" y="191"/>
                </a:cubicBezTo>
                <a:cubicBezTo>
                  <a:pt x="847" y="198"/>
                  <a:pt x="810" y="208"/>
                  <a:pt x="774" y="220"/>
                </a:cubicBezTo>
                <a:cubicBezTo>
                  <a:pt x="653" y="78"/>
                  <a:pt x="653" y="78"/>
                  <a:pt x="653" y="78"/>
                </a:cubicBezTo>
                <a:cubicBezTo>
                  <a:pt x="532" y="137"/>
                  <a:pt x="532" y="137"/>
                  <a:pt x="532" y="137"/>
                </a:cubicBezTo>
                <a:cubicBezTo>
                  <a:pt x="570" y="321"/>
                  <a:pt x="570" y="321"/>
                  <a:pt x="570" y="321"/>
                </a:cubicBezTo>
                <a:cubicBezTo>
                  <a:pt x="535" y="344"/>
                  <a:pt x="502" y="369"/>
                  <a:pt x="471" y="396"/>
                </a:cubicBezTo>
                <a:cubicBezTo>
                  <a:pt x="305" y="314"/>
                  <a:pt x="305" y="314"/>
                  <a:pt x="305" y="314"/>
                </a:cubicBezTo>
                <a:cubicBezTo>
                  <a:pt x="217" y="416"/>
                  <a:pt x="217" y="416"/>
                  <a:pt x="217" y="416"/>
                </a:cubicBezTo>
                <a:cubicBezTo>
                  <a:pt x="322" y="568"/>
                  <a:pt x="322" y="568"/>
                  <a:pt x="322" y="568"/>
                </a:cubicBezTo>
                <a:cubicBezTo>
                  <a:pt x="301" y="600"/>
                  <a:pt x="282" y="633"/>
                  <a:pt x="265" y="666"/>
                </a:cubicBezTo>
                <a:cubicBezTo>
                  <a:pt x="81" y="652"/>
                  <a:pt x="81" y="652"/>
                  <a:pt x="81" y="652"/>
                </a:cubicBezTo>
                <a:cubicBezTo>
                  <a:pt x="37" y="780"/>
                  <a:pt x="37" y="780"/>
                  <a:pt x="37" y="780"/>
                </a:cubicBezTo>
                <a:cubicBezTo>
                  <a:pt x="192" y="882"/>
                  <a:pt x="192" y="882"/>
                  <a:pt x="192" y="882"/>
                </a:cubicBezTo>
                <a:cubicBezTo>
                  <a:pt x="183" y="923"/>
                  <a:pt x="178" y="964"/>
                  <a:pt x="175" y="1005"/>
                </a:cubicBezTo>
                <a:cubicBezTo>
                  <a:pt x="0" y="1064"/>
                  <a:pt x="0" y="1064"/>
                  <a:pt x="0" y="1064"/>
                </a:cubicBezTo>
                <a:cubicBezTo>
                  <a:pt x="9" y="1198"/>
                  <a:pt x="9" y="1198"/>
                  <a:pt x="9" y="1198"/>
                </a:cubicBezTo>
                <a:cubicBezTo>
                  <a:pt x="191" y="1233"/>
                  <a:pt x="191" y="1233"/>
                  <a:pt x="191" y="1233"/>
                </a:cubicBezTo>
                <a:cubicBezTo>
                  <a:pt x="199" y="1269"/>
                  <a:pt x="208" y="1306"/>
                  <a:pt x="221" y="1342"/>
                </a:cubicBezTo>
                <a:cubicBezTo>
                  <a:pt x="78" y="1463"/>
                  <a:pt x="78" y="1463"/>
                  <a:pt x="78" y="1463"/>
                </a:cubicBezTo>
                <a:cubicBezTo>
                  <a:pt x="138" y="1584"/>
                  <a:pt x="138" y="1584"/>
                  <a:pt x="138" y="1584"/>
                </a:cubicBezTo>
                <a:cubicBezTo>
                  <a:pt x="321" y="1546"/>
                  <a:pt x="321" y="1546"/>
                  <a:pt x="321" y="1546"/>
                </a:cubicBezTo>
                <a:cubicBezTo>
                  <a:pt x="344" y="1581"/>
                  <a:pt x="369" y="1614"/>
                  <a:pt x="397" y="1645"/>
                </a:cubicBezTo>
                <a:cubicBezTo>
                  <a:pt x="314" y="1811"/>
                  <a:pt x="314" y="1811"/>
                  <a:pt x="314" y="1811"/>
                </a:cubicBezTo>
                <a:cubicBezTo>
                  <a:pt x="416" y="1899"/>
                  <a:pt x="416" y="1899"/>
                  <a:pt x="416" y="1899"/>
                </a:cubicBezTo>
                <a:cubicBezTo>
                  <a:pt x="569" y="1794"/>
                  <a:pt x="569" y="1794"/>
                  <a:pt x="569" y="1794"/>
                </a:cubicBezTo>
                <a:cubicBezTo>
                  <a:pt x="600" y="1815"/>
                  <a:pt x="633" y="1834"/>
                  <a:pt x="667" y="1851"/>
                </a:cubicBezTo>
                <a:cubicBezTo>
                  <a:pt x="653" y="2035"/>
                  <a:pt x="653" y="2035"/>
                  <a:pt x="653" y="2035"/>
                </a:cubicBezTo>
                <a:cubicBezTo>
                  <a:pt x="780" y="2079"/>
                  <a:pt x="780" y="2079"/>
                  <a:pt x="780" y="2079"/>
                </a:cubicBezTo>
                <a:cubicBezTo>
                  <a:pt x="882" y="1925"/>
                  <a:pt x="882" y="1925"/>
                  <a:pt x="882" y="1925"/>
                </a:cubicBezTo>
                <a:cubicBezTo>
                  <a:pt x="923" y="1933"/>
                  <a:pt x="964" y="1938"/>
                  <a:pt x="1005" y="1941"/>
                </a:cubicBezTo>
                <a:cubicBezTo>
                  <a:pt x="1064" y="2116"/>
                  <a:pt x="1064" y="2116"/>
                  <a:pt x="1064" y="2116"/>
                </a:cubicBezTo>
                <a:cubicBezTo>
                  <a:pt x="1199" y="2107"/>
                  <a:pt x="1199" y="2107"/>
                  <a:pt x="1199" y="2107"/>
                </a:cubicBezTo>
                <a:cubicBezTo>
                  <a:pt x="1233" y="1925"/>
                  <a:pt x="1233" y="1925"/>
                  <a:pt x="1233" y="1925"/>
                </a:cubicBezTo>
                <a:cubicBezTo>
                  <a:pt x="1269" y="1918"/>
                  <a:pt x="1306" y="1908"/>
                  <a:pt x="1342" y="1896"/>
                </a:cubicBezTo>
                <a:cubicBezTo>
                  <a:pt x="1464" y="2038"/>
                  <a:pt x="1464" y="2038"/>
                  <a:pt x="1464" y="2038"/>
                </a:cubicBezTo>
                <a:cubicBezTo>
                  <a:pt x="1584" y="1979"/>
                  <a:pt x="1584" y="1979"/>
                  <a:pt x="1584" y="1979"/>
                </a:cubicBezTo>
                <a:cubicBezTo>
                  <a:pt x="1546" y="1795"/>
                  <a:pt x="1546" y="1795"/>
                  <a:pt x="1546" y="1795"/>
                </a:cubicBezTo>
                <a:cubicBezTo>
                  <a:pt x="1581" y="1772"/>
                  <a:pt x="1614" y="1747"/>
                  <a:pt x="1645" y="1719"/>
                </a:cubicBezTo>
                <a:cubicBezTo>
                  <a:pt x="1811" y="1802"/>
                  <a:pt x="1811" y="1802"/>
                  <a:pt x="1811" y="1802"/>
                </a:cubicBezTo>
                <a:cubicBezTo>
                  <a:pt x="1899" y="1700"/>
                  <a:pt x="1899" y="1700"/>
                  <a:pt x="1899" y="1700"/>
                </a:cubicBezTo>
                <a:cubicBezTo>
                  <a:pt x="1795" y="1547"/>
                  <a:pt x="1795" y="1547"/>
                  <a:pt x="1795" y="1547"/>
                </a:cubicBezTo>
                <a:cubicBezTo>
                  <a:pt x="1816" y="1516"/>
                  <a:pt x="1834" y="1483"/>
                  <a:pt x="1851" y="1450"/>
                </a:cubicBezTo>
                <a:cubicBezTo>
                  <a:pt x="2036" y="1463"/>
                  <a:pt x="2036" y="1463"/>
                  <a:pt x="2036" y="1463"/>
                </a:cubicBezTo>
                <a:cubicBezTo>
                  <a:pt x="2079" y="1336"/>
                  <a:pt x="2079" y="1336"/>
                  <a:pt x="2079" y="1336"/>
                </a:cubicBezTo>
                <a:cubicBezTo>
                  <a:pt x="1925" y="1234"/>
                  <a:pt x="1925" y="1234"/>
                  <a:pt x="1925" y="1234"/>
                </a:cubicBezTo>
                <a:cubicBezTo>
                  <a:pt x="1933" y="1193"/>
                  <a:pt x="1938" y="1152"/>
                  <a:pt x="1941" y="1111"/>
                </a:cubicBezTo>
                <a:close/>
                <a:moveTo>
                  <a:pt x="1358" y="1669"/>
                </a:moveTo>
                <a:cubicBezTo>
                  <a:pt x="1020" y="1834"/>
                  <a:pt x="613" y="1695"/>
                  <a:pt x="447" y="1357"/>
                </a:cubicBezTo>
                <a:cubicBezTo>
                  <a:pt x="282" y="1020"/>
                  <a:pt x="421" y="613"/>
                  <a:pt x="759" y="447"/>
                </a:cubicBezTo>
                <a:cubicBezTo>
                  <a:pt x="1096" y="282"/>
                  <a:pt x="1504" y="421"/>
                  <a:pt x="1669" y="759"/>
                </a:cubicBezTo>
                <a:cubicBezTo>
                  <a:pt x="1834" y="1096"/>
                  <a:pt x="1695" y="1503"/>
                  <a:pt x="1358" y="1669"/>
                </a:cubicBezTo>
                <a:close/>
              </a:path>
            </a:pathLst>
          </a:custGeom>
          <a:solidFill>
            <a:srgbClr val="2D869E"/>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panose="020F050202020403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6" name="Image 5">
            <a:extLst>
              <a:ext uri="{FF2B5EF4-FFF2-40B4-BE49-F238E27FC236}">
                <a16:creationId xmlns:a16="http://schemas.microsoft.com/office/drawing/2014/main" id="{20B66FE4-84B9-ECCA-A0CC-3E88F4A18732}"/>
              </a:ext>
            </a:extLst>
          </p:cNvPr>
          <p:cNvPicPr>
            <a:picLocks noChangeAspect="1"/>
          </p:cNvPicPr>
          <p:nvPr/>
        </p:nvPicPr>
        <p:blipFill>
          <a:blip r:embed="rId7"/>
          <a:stretch>
            <a:fillRect/>
          </a:stretch>
        </p:blipFill>
        <p:spPr>
          <a:xfrm>
            <a:off x="9794301" y="3715726"/>
            <a:ext cx="958613" cy="720938"/>
          </a:xfrm>
          <a:prstGeom prst="rect">
            <a:avLst/>
          </a:prstGeom>
        </p:spPr>
      </p:pic>
      <p:sp>
        <p:nvSpPr>
          <p:cNvPr id="39" name="Google Shape;326;p8">
            <a:extLst>
              <a:ext uri="{FF2B5EF4-FFF2-40B4-BE49-F238E27FC236}">
                <a16:creationId xmlns:a16="http://schemas.microsoft.com/office/drawing/2014/main" id="{70CC741E-9ADC-C3E3-626B-5181992D0A5A}"/>
              </a:ext>
            </a:extLst>
          </p:cNvPr>
          <p:cNvSpPr/>
          <p:nvPr/>
        </p:nvSpPr>
        <p:spPr>
          <a:xfrm>
            <a:off x="9064774" y="4274526"/>
            <a:ext cx="2192822" cy="707846"/>
          </a:xfrm>
          <a:prstGeom prst="rect">
            <a:avLst/>
          </a:prstGeom>
          <a:noFill/>
          <a:ln>
            <a:noFill/>
          </a:ln>
        </p:spPr>
        <p:txBody>
          <a:bodyPr spcFirstLastPara="1" wrap="square" lIns="91425" tIns="45700" rIns="91425" bIns="45700" anchor="t" anchorCtr="0">
            <a:spAutoFit/>
          </a:bodyPr>
          <a:lstStyle/>
          <a:p>
            <a:pPr marL="342900" marR="0" lvl="0" indent="-215900" algn="ctr" rtl="0">
              <a:spcBef>
                <a:spcPts val="0"/>
              </a:spcBef>
              <a:spcAft>
                <a:spcPts val="0"/>
              </a:spcAft>
              <a:buClr>
                <a:schemeClr val="dk1"/>
              </a:buClr>
              <a:buSzPts val="2000"/>
              <a:buFont typeface="Noto Sans Symbols"/>
              <a:buNone/>
            </a:pPr>
            <a:r>
              <a:rPr lang="fr-FR" sz="2000" b="1" dirty="0">
                <a:latin typeface="Times New Roman" panose="02020603050405020304" pitchFamily="18" charset="0"/>
                <a:ea typeface="Calibri" panose="020F0502020204030204"/>
                <a:cs typeface="Times New Roman" panose="02020603050405020304" pitchFamily="18" charset="0"/>
                <a:sym typeface="Calibri" panose="020F0502020204030204"/>
              </a:rPr>
              <a:t>Progressive Web App</a:t>
            </a:r>
            <a:endParaRPr sz="2000" b="1" dirty="0">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42" name="Google Shape;326;p8">
            <a:extLst>
              <a:ext uri="{FF2B5EF4-FFF2-40B4-BE49-F238E27FC236}">
                <a16:creationId xmlns:a16="http://schemas.microsoft.com/office/drawing/2014/main" id="{AC10B427-7B17-5B36-FAE3-003C5AF21938}"/>
              </a:ext>
            </a:extLst>
          </p:cNvPr>
          <p:cNvSpPr/>
          <p:nvPr/>
        </p:nvSpPr>
        <p:spPr>
          <a:xfrm>
            <a:off x="8379528" y="5814346"/>
            <a:ext cx="3734056" cy="646290"/>
          </a:xfrm>
          <a:prstGeom prst="rect">
            <a:avLst/>
          </a:prstGeom>
          <a:noFill/>
          <a:ln>
            <a:noFill/>
          </a:ln>
        </p:spPr>
        <p:txBody>
          <a:bodyPr spcFirstLastPara="1" wrap="square" lIns="91425" tIns="45700" rIns="91425" bIns="45700" anchor="t" anchorCtr="0">
            <a:spAutoFit/>
          </a:bodyPr>
          <a:lstStyle/>
          <a:p>
            <a:pPr marR="0" lvl="0" algn="ctr" rtl="0">
              <a:spcBef>
                <a:spcPts val="0"/>
              </a:spcBef>
              <a:spcAft>
                <a:spcPts val="0"/>
              </a:spcAft>
              <a:buClr>
                <a:srgbClr val="190103"/>
              </a:buClr>
              <a:buSzPts val="2000"/>
            </a:pPr>
            <a:r>
              <a:rPr lang="fr-FR" sz="1800" dirty="0" err="1">
                <a:solidFill>
                  <a:srgbClr val="222222"/>
                </a:solidFill>
                <a:highlight>
                  <a:srgbClr val="FFFFFF"/>
                </a:highlight>
                <a:latin typeface="Times New Roman" panose="02020603050405020304" pitchFamily="18" charset="0"/>
                <a:cs typeface="Times New Roman" panose="02020603050405020304" pitchFamily="18" charset="0"/>
              </a:rPr>
              <a:t>Rmq:Hadi</a:t>
            </a:r>
            <a:r>
              <a:rPr lang="fr-FR" sz="1800" dirty="0">
                <a:solidFill>
                  <a:srgbClr val="222222"/>
                </a:solidFill>
                <a:highlight>
                  <a:srgbClr val="FFFFFF"/>
                </a:highlight>
                <a:latin typeface="Times New Roman" panose="02020603050405020304" pitchFamily="18" charset="0"/>
                <a:cs typeface="Times New Roman" panose="02020603050405020304" pitchFamily="18" charset="0"/>
              </a:rPr>
              <a:t> </a:t>
            </a:r>
            <a:r>
              <a:rPr lang="fr-FR" sz="1800" dirty="0" err="1">
                <a:solidFill>
                  <a:srgbClr val="222222"/>
                </a:solidFill>
                <a:highlight>
                  <a:srgbClr val="FFFFFF"/>
                </a:highlight>
                <a:latin typeface="Times New Roman" panose="02020603050405020304" pitchFamily="18" charset="0"/>
                <a:cs typeface="Times New Roman" panose="02020603050405020304" pitchFamily="18" charset="0"/>
              </a:rPr>
              <a:t>aamalt</a:t>
            </a:r>
            <a:r>
              <a:rPr lang="fr-FR" sz="1800" dirty="0">
                <a:solidFill>
                  <a:srgbClr val="222222"/>
                </a:solidFill>
                <a:highlight>
                  <a:srgbClr val="FFFFFF"/>
                </a:highlight>
                <a:latin typeface="Times New Roman" panose="02020603050405020304" pitchFamily="18" charset="0"/>
                <a:cs typeface="Times New Roman" panose="02020603050405020304" pitchFamily="18" charset="0"/>
              </a:rPr>
              <a:t> </a:t>
            </a:r>
            <a:r>
              <a:rPr lang="fr-FR" sz="1800" dirty="0" err="1">
                <a:solidFill>
                  <a:srgbClr val="222222"/>
                </a:solidFill>
                <a:highlight>
                  <a:srgbClr val="FFFFFF"/>
                </a:highlight>
                <a:latin typeface="Times New Roman" panose="02020603050405020304" pitchFamily="18" charset="0"/>
                <a:cs typeface="Times New Roman" panose="02020603050405020304" pitchFamily="18" charset="0"/>
              </a:rPr>
              <a:t>beha</a:t>
            </a:r>
            <a:r>
              <a:rPr lang="fr-FR" sz="1800" dirty="0">
                <a:solidFill>
                  <a:srgbClr val="222222"/>
                </a:solidFill>
                <a:highlight>
                  <a:srgbClr val="FFFFFF"/>
                </a:highlight>
                <a:latin typeface="Times New Roman" panose="02020603050405020304" pitchFamily="18" charset="0"/>
                <a:cs typeface="Times New Roman" panose="02020603050405020304" pitchFamily="18" charset="0"/>
              </a:rPr>
              <a:t> version mobile</a:t>
            </a:r>
          </a:p>
          <a:p>
            <a:pPr marR="0" lvl="0" algn="ctr" rtl="0">
              <a:spcBef>
                <a:spcPts val="0"/>
              </a:spcBef>
              <a:spcAft>
                <a:spcPts val="0"/>
              </a:spcAft>
              <a:buClr>
                <a:srgbClr val="190103"/>
              </a:buClr>
              <a:buSzPts val="2000"/>
            </a:pPr>
            <a:r>
              <a:rPr lang="fr-FR" sz="1800" dirty="0" err="1">
                <a:solidFill>
                  <a:srgbClr val="222222"/>
                </a:solidFill>
                <a:highlight>
                  <a:srgbClr val="FFFFFF"/>
                </a:highlight>
                <a:latin typeface="Times New Roman" panose="02020603050405020304" pitchFamily="18" charset="0"/>
                <a:ea typeface="Calibri" panose="020F0502020204030204"/>
                <a:cs typeface="Times New Roman" panose="02020603050405020304" pitchFamily="18" charset="0"/>
                <a:sym typeface="Calibri" panose="020F0502020204030204"/>
              </a:rPr>
              <a:t>lel</a:t>
            </a:r>
            <a:r>
              <a:rPr lang="fr-FR" sz="1800" dirty="0">
                <a:solidFill>
                  <a:srgbClr val="222222"/>
                </a:solidFill>
                <a:highlight>
                  <a:srgbClr val="FFFFFF"/>
                </a:highlight>
                <a:latin typeface="Times New Roman" panose="02020603050405020304" pitchFamily="18" charset="0"/>
                <a:ea typeface="Calibri" panose="020F0502020204030204"/>
                <a:cs typeface="Times New Roman" panose="02020603050405020304" pitchFamily="18" charset="0"/>
                <a:sym typeface="Calibri" panose="020F0502020204030204"/>
              </a:rPr>
              <a:t> projet</a:t>
            </a:r>
            <a:endParaRPr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5" name="Espace réservé du numéro de diapositive 3">
            <a:extLst>
              <a:ext uri="{FF2B5EF4-FFF2-40B4-BE49-F238E27FC236}">
                <a16:creationId xmlns:a16="http://schemas.microsoft.com/office/drawing/2014/main" id="{D731752E-28E2-E23B-3735-4F3D5767636D}"/>
              </a:ext>
            </a:extLst>
          </p:cNvPr>
          <p:cNvSpPr>
            <a:spLocks noGrp="1"/>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fr-FR" dirty="0"/>
              <a:t>10</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3250" fill="hold"/>
                                        <p:tgtEl>
                                          <p:spTgt spid="36"/>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21600000">
                                      <p:cBhvr>
                                        <p:cTn id="10" dur="3250" fill="hold"/>
                                        <p:tgtEl>
                                          <p:spTgt spid="3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nodeType="clickEffect">
                                  <p:stCondLst>
                                    <p:cond delay="0"/>
                                  </p:stCondLst>
                                  <p:childTnLst>
                                    <p:animRot by="-21600000">
                                      <p:cBhvr>
                                        <p:cTn id="14" dur="3250" fill="hold"/>
                                        <p:tgtEl>
                                          <p:spTgt spid="37"/>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8" presetClass="emph" presetSubtype="0" fill="hold" nodeType="clickEffect">
                                  <p:stCondLst>
                                    <p:cond delay="0"/>
                                  </p:stCondLst>
                                  <p:childTnLst>
                                    <p:animRot by="-21600000">
                                      <p:cBhvr>
                                        <p:cTn id="18" dur="3250" fill="hold"/>
                                        <p:tgtEl>
                                          <p:spTgt spid="40"/>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8" presetClass="emph" presetSubtype="0" fill="hold" nodeType="clickEffect">
                                  <p:stCondLst>
                                    <p:cond delay="0"/>
                                  </p:stCondLst>
                                  <p:childTnLst>
                                    <p:animRot by="-21600000">
                                      <p:cBhvr>
                                        <p:cTn id="22" dur="325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29;p10">
            <a:extLst>
              <a:ext uri="{FF2B5EF4-FFF2-40B4-BE49-F238E27FC236}">
                <a16:creationId xmlns:a16="http://schemas.microsoft.com/office/drawing/2014/main" id="{B35744E9-11D4-EBB0-61A7-B4A35145E49C}"/>
              </a:ext>
            </a:extLst>
          </p:cNvPr>
          <p:cNvSpPr/>
          <p:nvPr/>
        </p:nvSpPr>
        <p:spPr>
          <a:xfrm>
            <a:off x="287348" y="1318258"/>
            <a:ext cx="2868093"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(2/13)</a:t>
            </a:r>
          </a:p>
        </p:txBody>
      </p:sp>
      <p:cxnSp>
        <p:nvCxnSpPr>
          <p:cNvPr id="6" name="Google Shape;140;p3">
            <a:extLst>
              <a:ext uri="{FF2B5EF4-FFF2-40B4-BE49-F238E27FC236}">
                <a16:creationId xmlns:a16="http://schemas.microsoft.com/office/drawing/2014/main" id="{C3D00924-AFA2-5B60-AC90-C18C0C5D5873}"/>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7" name="Google Shape;141;p3">
            <a:extLst>
              <a:ext uri="{FF2B5EF4-FFF2-40B4-BE49-F238E27FC236}">
                <a16:creationId xmlns:a16="http://schemas.microsoft.com/office/drawing/2014/main" id="{24E427A5-FB72-8FFA-56BF-76985D274D79}"/>
              </a:ext>
            </a:extLst>
          </p:cNvPr>
          <p:cNvSpPr/>
          <p:nvPr/>
        </p:nvSpPr>
        <p:spPr>
          <a:xfrm>
            <a:off x="8448881" y="21159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 name="Google Shape;149;p3">
            <a:extLst>
              <a:ext uri="{FF2B5EF4-FFF2-40B4-BE49-F238E27FC236}">
                <a16:creationId xmlns:a16="http://schemas.microsoft.com/office/drawing/2014/main" id="{149E115B-A70C-6A2B-8FBE-75A5FCB509B2}"/>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9" name="Google Shape;143;p3">
            <a:extLst>
              <a:ext uri="{FF2B5EF4-FFF2-40B4-BE49-F238E27FC236}">
                <a16:creationId xmlns:a16="http://schemas.microsoft.com/office/drawing/2014/main" id="{353E6DDE-8D43-A9D6-F7F6-459427C10DFF}"/>
              </a:ext>
            </a:extLst>
          </p:cNvPr>
          <p:cNvSpPr/>
          <p:nvPr/>
        </p:nvSpPr>
        <p:spPr>
          <a:xfrm>
            <a:off x="5067359" y="21159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 name="Google Shape;145;p3">
            <a:extLst>
              <a:ext uri="{FF2B5EF4-FFF2-40B4-BE49-F238E27FC236}">
                <a16:creationId xmlns:a16="http://schemas.microsoft.com/office/drawing/2014/main" id="{39F35F50-7F96-51B9-565C-4A71A3C2210F}"/>
              </a:ext>
            </a:extLst>
          </p:cNvPr>
          <p:cNvSpPr/>
          <p:nvPr/>
        </p:nvSpPr>
        <p:spPr>
          <a:xfrm>
            <a:off x="6791628" y="2299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 name="Google Shape;146;p3">
            <a:extLst>
              <a:ext uri="{FF2B5EF4-FFF2-40B4-BE49-F238E27FC236}">
                <a16:creationId xmlns:a16="http://schemas.microsoft.com/office/drawing/2014/main" id="{1D5FB991-874E-127B-496A-9CC2682F9FFC}"/>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 name="Google Shape;147;p3">
            <a:extLst>
              <a:ext uri="{FF2B5EF4-FFF2-40B4-BE49-F238E27FC236}">
                <a16:creationId xmlns:a16="http://schemas.microsoft.com/office/drawing/2014/main" id="{B7686976-056F-186B-D8D6-9890B474937D}"/>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3" name="Google Shape;148;p3">
            <a:extLst>
              <a:ext uri="{FF2B5EF4-FFF2-40B4-BE49-F238E27FC236}">
                <a16:creationId xmlns:a16="http://schemas.microsoft.com/office/drawing/2014/main" id="{71E9F4CF-19BD-5FC7-6F76-888442BD1720}"/>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14" name="Google Shape;150;p3">
            <a:extLst>
              <a:ext uri="{FF2B5EF4-FFF2-40B4-BE49-F238E27FC236}">
                <a16:creationId xmlns:a16="http://schemas.microsoft.com/office/drawing/2014/main" id="{5FB68838-A2A1-193E-DD58-E7CB003A902F}"/>
              </a:ext>
            </a:extLst>
          </p:cNvPr>
          <p:cNvSpPr txBox="1"/>
          <p:nvPr/>
        </p:nvSpPr>
        <p:spPr>
          <a:xfrm>
            <a:off x="6110547" y="687424"/>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15" name="Google Shape;151;p3">
            <a:extLst>
              <a:ext uri="{FF2B5EF4-FFF2-40B4-BE49-F238E27FC236}">
                <a16:creationId xmlns:a16="http://schemas.microsoft.com/office/drawing/2014/main" id="{AD9CB4E9-86F6-15F4-E9ED-327ABDBDA768}"/>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16" name="Google Shape;152;p3">
            <a:extLst>
              <a:ext uri="{FF2B5EF4-FFF2-40B4-BE49-F238E27FC236}">
                <a16:creationId xmlns:a16="http://schemas.microsoft.com/office/drawing/2014/main" id="{25ADC275-89C5-2F3D-6953-D7F0882DF8AA}"/>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17" name="Google Shape;141;p3">
            <a:extLst>
              <a:ext uri="{FF2B5EF4-FFF2-40B4-BE49-F238E27FC236}">
                <a16:creationId xmlns:a16="http://schemas.microsoft.com/office/drawing/2014/main" id="{88BE298F-3F58-1082-A781-0F33B8DE7656}"/>
              </a:ext>
            </a:extLst>
          </p:cNvPr>
          <p:cNvSpPr/>
          <p:nvPr/>
        </p:nvSpPr>
        <p:spPr>
          <a:xfrm>
            <a:off x="3155441" y="21751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panose="020F0502020204030204"/>
              <a:ea typeface="Calibri" panose="020F0502020204030204"/>
              <a:cs typeface="Calibri" panose="020F0502020204030204"/>
              <a:sym typeface="Calibri" panose="020F0502020204030204"/>
            </a:endParaRPr>
          </a:p>
        </p:txBody>
      </p:sp>
      <p:sp>
        <p:nvSpPr>
          <p:cNvPr id="18" name="Google Shape;149;p3">
            <a:extLst>
              <a:ext uri="{FF2B5EF4-FFF2-40B4-BE49-F238E27FC236}">
                <a16:creationId xmlns:a16="http://schemas.microsoft.com/office/drawing/2014/main" id="{65C2F293-F228-86F3-74C4-93F1F165D27C}"/>
              </a:ext>
            </a:extLst>
          </p:cNvPr>
          <p:cNvSpPr txBox="1"/>
          <p:nvPr/>
        </p:nvSpPr>
        <p:spPr>
          <a:xfrm>
            <a:off x="4209002" y="676760"/>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19" name="Google Shape;141;p3">
            <a:extLst>
              <a:ext uri="{FF2B5EF4-FFF2-40B4-BE49-F238E27FC236}">
                <a16:creationId xmlns:a16="http://schemas.microsoft.com/office/drawing/2014/main" id="{133853E3-A969-F6D6-A51F-4AE5E52565D5}"/>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Google Shape;326;p8">
            <a:extLst>
              <a:ext uri="{FF2B5EF4-FFF2-40B4-BE49-F238E27FC236}">
                <a16:creationId xmlns:a16="http://schemas.microsoft.com/office/drawing/2014/main" id="{58F589A4-9011-314E-3B36-25D2140A9A7B}"/>
              </a:ext>
            </a:extLst>
          </p:cNvPr>
          <p:cNvSpPr/>
          <p:nvPr/>
        </p:nvSpPr>
        <p:spPr>
          <a:xfrm>
            <a:off x="331185" y="1904248"/>
            <a:ext cx="3734056"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Inscription</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4" name="Image 3">
            <a:extLst>
              <a:ext uri="{FF2B5EF4-FFF2-40B4-BE49-F238E27FC236}">
                <a16:creationId xmlns:a16="http://schemas.microsoft.com/office/drawing/2014/main" id="{421A174E-A171-E366-5B44-B8F30E97643C}"/>
              </a:ext>
            </a:extLst>
          </p:cNvPr>
          <p:cNvPicPr>
            <a:picLocks noChangeAspect="1"/>
          </p:cNvPicPr>
          <p:nvPr/>
        </p:nvPicPr>
        <p:blipFill>
          <a:blip r:embed="rId3"/>
          <a:stretch>
            <a:fillRect/>
          </a:stretch>
        </p:blipFill>
        <p:spPr>
          <a:xfrm>
            <a:off x="331185" y="2273539"/>
            <a:ext cx="6888221" cy="4066301"/>
          </a:xfrm>
          <a:prstGeom prst="rect">
            <a:avLst/>
          </a:prstGeom>
        </p:spPr>
      </p:pic>
      <p:pic>
        <p:nvPicPr>
          <p:cNvPr id="21" name="Image 20">
            <a:extLst>
              <a:ext uri="{FF2B5EF4-FFF2-40B4-BE49-F238E27FC236}">
                <a16:creationId xmlns:a16="http://schemas.microsoft.com/office/drawing/2014/main" id="{F6589CEA-36EC-229F-F63F-0A0E224B0B80}"/>
              </a:ext>
            </a:extLst>
          </p:cNvPr>
          <p:cNvPicPr>
            <a:picLocks noChangeAspect="1"/>
          </p:cNvPicPr>
          <p:nvPr/>
        </p:nvPicPr>
        <p:blipFill>
          <a:blip r:embed="rId4"/>
          <a:stretch>
            <a:fillRect/>
          </a:stretch>
        </p:blipFill>
        <p:spPr>
          <a:xfrm>
            <a:off x="7304163" y="2273539"/>
            <a:ext cx="4467427" cy="4066301"/>
          </a:xfrm>
          <a:prstGeom prst="rect">
            <a:avLst/>
          </a:prstGeom>
        </p:spPr>
      </p:pic>
      <p:sp>
        <p:nvSpPr>
          <p:cNvPr id="3" name="Espace réservé du numéro de diapositive 3">
            <a:extLst>
              <a:ext uri="{FF2B5EF4-FFF2-40B4-BE49-F238E27FC236}">
                <a16:creationId xmlns:a16="http://schemas.microsoft.com/office/drawing/2014/main" id="{D7766A28-EF18-4A0D-4E45-36EE1950CEDD}"/>
              </a:ext>
            </a:extLst>
          </p:cNvPr>
          <p:cNvSpPr>
            <a:spLocks noGrp="1"/>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fr-FR" dirty="0"/>
              <a:t>11</a:t>
            </a:r>
          </a:p>
        </p:txBody>
      </p:sp>
      <p:sp>
        <p:nvSpPr>
          <p:cNvPr id="20" name="Google Shape;326;p8">
            <a:extLst>
              <a:ext uri="{FF2B5EF4-FFF2-40B4-BE49-F238E27FC236}">
                <a16:creationId xmlns:a16="http://schemas.microsoft.com/office/drawing/2014/main" id="{C941AC5E-BEBC-5B69-489D-02A7CAAE82BB}"/>
              </a:ext>
            </a:extLst>
          </p:cNvPr>
          <p:cNvSpPr/>
          <p:nvPr/>
        </p:nvSpPr>
        <p:spPr>
          <a:xfrm>
            <a:off x="7219406" y="1904248"/>
            <a:ext cx="3734056"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Formulaire d’inscription</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Tree>
    <p:extLst>
      <p:ext uri="{BB962C8B-B14F-4D97-AF65-F5344CB8AC3E}">
        <p14:creationId xmlns:p14="http://schemas.microsoft.com/office/powerpoint/2010/main" val="3545279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29;p10">
            <a:extLst>
              <a:ext uri="{FF2B5EF4-FFF2-40B4-BE49-F238E27FC236}">
                <a16:creationId xmlns:a16="http://schemas.microsoft.com/office/drawing/2014/main" id="{01F2CA07-3739-2660-3040-C8C034C85F72}"/>
              </a:ext>
            </a:extLst>
          </p:cNvPr>
          <p:cNvSpPr/>
          <p:nvPr/>
        </p:nvSpPr>
        <p:spPr>
          <a:xfrm>
            <a:off x="287348" y="1318258"/>
            <a:ext cx="2868093"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(3/13)</a:t>
            </a:r>
          </a:p>
        </p:txBody>
      </p:sp>
      <p:cxnSp>
        <p:nvCxnSpPr>
          <p:cNvPr id="8" name="Google Shape;140;p3">
            <a:extLst>
              <a:ext uri="{FF2B5EF4-FFF2-40B4-BE49-F238E27FC236}">
                <a16:creationId xmlns:a16="http://schemas.microsoft.com/office/drawing/2014/main" id="{7D0EB648-0711-DEAD-8B12-0589CEE0C0B3}"/>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9" name="Google Shape;141;p3">
            <a:extLst>
              <a:ext uri="{FF2B5EF4-FFF2-40B4-BE49-F238E27FC236}">
                <a16:creationId xmlns:a16="http://schemas.microsoft.com/office/drawing/2014/main" id="{75A675C1-D902-F07A-B66A-4B8B9EAD4F91}"/>
              </a:ext>
            </a:extLst>
          </p:cNvPr>
          <p:cNvSpPr/>
          <p:nvPr/>
        </p:nvSpPr>
        <p:spPr>
          <a:xfrm>
            <a:off x="8448881" y="21159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 name="Google Shape;149;p3">
            <a:extLst>
              <a:ext uri="{FF2B5EF4-FFF2-40B4-BE49-F238E27FC236}">
                <a16:creationId xmlns:a16="http://schemas.microsoft.com/office/drawing/2014/main" id="{2C9DFE74-676C-2A8F-3612-476D4AACC0D0}"/>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11" name="Google Shape;143;p3">
            <a:extLst>
              <a:ext uri="{FF2B5EF4-FFF2-40B4-BE49-F238E27FC236}">
                <a16:creationId xmlns:a16="http://schemas.microsoft.com/office/drawing/2014/main" id="{EF5F2BB5-7C64-EA7C-ABC3-E16B18275C7E}"/>
              </a:ext>
            </a:extLst>
          </p:cNvPr>
          <p:cNvSpPr/>
          <p:nvPr/>
        </p:nvSpPr>
        <p:spPr>
          <a:xfrm>
            <a:off x="5067359" y="21159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 name="Google Shape;145;p3">
            <a:extLst>
              <a:ext uri="{FF2B5EF4-FFF2-40B4-BE49-F238E27FC236}">
                <a16:creationId xmlns:a16="http://schemas.microsoft.com/office/drawing/2014/main" id="{5F556737-3F78-25C1-1DA2-6EF3CD99A570}"/>
              </a:ext>
            </a:extLst>
          </p:cNvPr>
          <p:cNvSpPr/>
          <p:nvPr/>
        </p:nvSpPr>
        <p:spPr>
          <a:xfrm>
            <a:off x="6791628" y="2299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 name="Google Shape;146;p3">
            <a:extLst>
              <a:ext uri="{FF2B5EF4-FFF2-40B4-BE49-F238E27FC236}">
                <a16:creationId xmlns:a16="http://schemas.microsoft.com/office/drawing/2014/main" id="{71FF16B3-990D-271D-93A2-D7C630FDF9BB}"/>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 name="Google Shape;147;p3">
            <a:extLst>
              <a:ext uri="{FF2B5EF4-FFF2-40B4-BE49-F238E27FC236}">
                <a16:creationId xmlns:a16="http://schemas.microsoft.com/office/drawing/2014/main" id="{9CAA04B0-220D-BC49-DD6F-5E8CA73DDF47}"/>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5" name="Google Shape;148;p3">
            <a:extLst>
              <a:ext uri="{FF2B5EF4-FFF2-40B4-BE49-F238E27FC236}">
                <a16:creationId xmlns:a16="http://schemas.microsoft.com/office/drawing/2014/main" id="{2E2B7E71-5D3B-74ED-9454-93822344D6F8}"/>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16" name="Google Shape;150;p3">
            <a:extLst>
              <a:ext uri="{FF2B5EF4-FFF2-40B4-BE49-F238E27FC236}">
                <a16:creationId xmlns:a16="http://schemas.microsoft.com/office/drawing/2014/main" id="{CBC56A73-5F67-613C-5303-83AA4661AA10}"/>
              </a:ext>
            </a:extLst>
          </p:cNvPr>
          <p:cNvSpPr txBox="1"/>
          <p:nvPr/>
        </p:nvSpPr>
        <p:spPr>
          <a:xfrm>
            <a:off x="6110547" y="687424"/>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17" name="Google Shape;151;p3">
            <a:extLst>
              <a:ext uri="{FF2B5EF4-FFF2-40B4-BE49-F238E27FC236}">
                <a16:creationId xmlns:a16="http://schemas.microsoft.com/office/drawing/2014/main" id="{784B0B35-A92A-6BD6-ED36-7B619321FEAD}"/>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18" name="Google Shape;152;p3">
            <a:extLst>
              <a:ext uri="{FF2B5EF4-FFF2-40B4-BE49-F238E27FC236}">
                <a16:creationId xmlns:a16="http://schemas.microsoft.com/office/drawing/2014/main" id="{E3D31607-EA67-39B6-0223-9BC1551C4461}"/>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19" name="Google Shape;141;p3">
            <a:extLst>
              <a:ext uri="{FF2B5EF4-FFF2-40B4-BE49-F238E27FC236}">
                <a16:creationId xmlns:a16="http://schemas.microsoft.com/office/drawing/2014/main" id="{4466B38F-B225-A89A-451D-9D70607C238A}"/>
              </a:ext>
            </a:extLst>
          </p:cNvPr>
          <p:cNvSpPr/>
          <p:nvPr/>
        </p:nvSpPr>
        <p:spPr>
          <a:xfrm>
            <a:off x="3155441" y="21751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panose="020F0502020204030204"/>
              <a:ea typeface="Calibri" panose="020F0502020204030204"/>
              <a:cs typeface="Calibri" panose="020F0502020204030204"/>
              <a:sym typeface="Calibri" panose="020F0502020204030204"/>
            </a:endParaRPr>
          </a:p>
        </p:txBody>
      </p:sp>
      <p:sp>
        <p:nvSpPr>
          <p:cNvPr id="20" name="Google Shape;149;p3">
            <a:extLst>
              <a:ext uri="{FF2B5EF4-FFF2-40B4-BE49-F238E27FC236}">
                <a16:creationId xmlns:a16="http://schemas.microsoft.com/office/drawing/2014/main" id="{27A5AEBB-444E-1256-6155-D161EECA121A}"/>
              </a:ext>
            </a:extLst>
          </p:cNvPr>
          <p:cNvSpPr txBox="1"/>
          <p:nvPr/>
        </p:nvSpPr>
        <p:spPr>
          <a:xfrm>
            <a:off x="4209002" y="676760"/>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21" name="Google Shape;141;p3">
            <a:extLst>
              <a:ext uri="{FF2B5EF4-FFF2-40B4-BE49-F238E27FC236}">
                <a16:creationId xmlns:a16="http://schemas.microsoft.com/office/drawing/2014/main" id="{571D1517-9D04-4F5E-E529-0AF122A03D66}"/>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 name="Google Shape;326;p8">
            <a:extLst>
              <a:ext uri="{FF2B5EF4-FFF2-40B4-BE49-F238E27FC236}">
                <a16:creationId xmlns:a16="http://schemas.microsoft.com/office/drawing/2014/main" id="{ACBF614F-7082-58F3-1BD7-7AD3736C14AD}"/>
              </a:ext>
            </a:extLst>
          </p:cNvPr>
          <p:cNvSpPr/>
          <p:nvPr/>
        </p:nvSpPr>
        <p:spPr>
          <a:xfrm>
            <a:off x="306089" y="1871603"/>
            <a:ext cx="3795648"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Compte de Terrain</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24" name="Image 23">
            <a:extLst>
              <a:ext uri="{FF2B5EF4-FFF2-40B4-BE49-F238E27FC236}">
                <a16:creationId xmlns:a16="http://schemas.microsoft.com/office/drawing/2014/main" id="{E9394990-5023-7B8F-699E-A04D56F6D6B4}"/>
              </a:ext>
            </a:extLst>
          </p:cNvPr>
          <p:cNvPicPr>
            <a:picLocks noChangeAspect="1"/>
          </p:cNvPicPr>
          <p:nvPr/>
        </p:nvPicPr>
        <p:blipFill>
          <a:blip r:embed="rId2"/>
          <a:stretch>
            <a:fillRect/>
          </a:stretch>
        </p:blipFill>
        <p:spPr>
          <a:xfrm>
            <a:off x="306090" y="2494514"/>
            <a:ext cx="5476402" cy="3861836"/>
          </a:xfrm>
          <a:prstGeom prst="rect">
            <a:avLst/>
          </a:prstGeom>
        </p:spPr>
      </p:pic>
      <p:pic>
        <p:nvPicPr>
          <p:cNvPr id="25" name="Image 24">
            <a:extLst>
              <a:ext uri="{FF2B5EF4-FFF2-40B4-BE49-F238E27FC236}">
                <a16:creationId xmlns:a16="http://schemas.microsoft.com/office/drawing/2014/main" id="{AF9606F9-D627-1651-5918-FB5CB84625FA}"/>
              </a:ext>
            </a:extLst>
          </p:cNvPr>
          <p:cNvPicPr>
            <a:picLocks noChangeAspect="1"/>
          </p:cNvPicPr>
          <p:nvPr/>
        </p:nvPicPr>
        <p:blipFill>
          <a:blip r:embed="rId3"/>
          <a:stretch>
            <a:fillRect/>
          </a:stretch>
        </p:blipFill>
        <p:spPr>
          <a:xfrm>
            <a:off x="6110547" y="2494514"/>
            <a:ext cx="5661043" cy="3861835"/>
          </a:xfrm>
          <a:prstGeom prst="rect">
            <a:avLst/>
          </a:prstGeom>
        </p:spPr>
      </p:pic>
      <p:sp>
        <p:nvSpPr>
          <p:cNvPr id="26" name="Google Shape;326;p8">
            <a:extLst>
              <a:ext uri="{FF2B5EF4-FFF2-40B4-BE49-F238E27FC236}">
                <a16:creationId xmlns:a16="http://schemas.microsoft.com/office/drawing/2014/main" id="{B316BAB9-1654-BFBF-2FC4-7A14C2EE84ED}"/>
              </a:ext>
            </a:extLst>
          </p:cNvPr>
          <p:cNvSpPr/>
          <p:nvPr/>
        </p:nvSpPr>
        <p:spPr>
          <a:xfrm>
            <a:off x="6081511" y="1871603"/>
            <a:ext cx="3734056"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Emploi</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2" name="Google Shape;326;p8">
            <a:extLst>
              <a:ext uri="{FF2B5EF4-FFF2-40B4-BE49-F238E27FC236}">
                <a16:creationId xmlns:a16="http://schemas.microsoft.com/office/drawing/2014/main" id="{7C0473B5-0716-2680-EBCD-5F80232817F7}"/>
              </a:ext>
            </a:extLst>
          </p:cNvPr>
          <p:cNvSpPr/>
          <p:nvPr/>
        </p:nvSpPr>
        <p:spPr>
          <a:xfrm>
            <a:off x="306089" y="1871603"/>
            <a:ext cx="3734056"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Inscription</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3" name="Espace réservé du numéro de diapositive 3">
            <a:extLst>
              <a:ext uri="{FF2B5EF4-FFF2-40B4-BE49-F238E27FC236}">
                <a16:creationId xmlns:a16="http://schemas.microsoft.com/office/drawing/2014/main" id="{BB444486-3C15-E7E0-AE62-31F47B6E3A75}"/>
              </a:ext>
            </a:extLst>
          </p:cNvPr>
          <p:cNvSpPr>
            <a:spLocks noGrp="1"/>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fr-FR" dirty="0"/>
              <a:t>12</a:t>
            </a:r>
          </a:p>
        </p:txBody>
      </p:sp>
    </p:spTree>
    <p:extLst>
      <p:ext uri="{BB962C8B-B14F-4D97-AF65-F5344CB8AC3E}">
        <p14:creationId xmlns:p14="http://schemas.microsoft.com/office/powerpoint/2010/main" val="3001594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39F3572-17D6-4F9C-43AD-22DDE0F9294E}"/>
              </a:ext>
            </a:extLst>
          </p:cNvPr>
          <p:cNvSpPr>
            <a:spLocks noGrp="1"/>
          </p:cNvSpPr>
          <p:nvPr>
            <p:ph type="sldNum" idx="12"/>
          </p:nvPr>
        </p:nvSpPr>
        <p:spPr>
          <a:xfrm>
            <a:off x="9448800" y="6520571"/>
            <a:ext cx="2743200" cy="365125"/>
          </a:xfrm>
        </p:spPr>
        <p:txBody>
          <a:bodyPr/>
          <a:lstStyle/>
          <a:p>
            <a:pPr marL="0" lvl="0" indent="0" algn="r" rtl="0">
              <a:spcBef>
                <a:spcPts val="0"/>
              </a:spcBef>
              <a:spcAft>
                <a:spcPts val="0"/>
              </a:spcAft>
              <a:buNone/>
            </a:pPr>
            <a:fld id="{00000000-1234-1234-1234-123412341234}" type="slidenum">
              <a:rPr lang="fr-FR" smtClean="0"/>
              <a:t>13</a:t>
            </a:fld>
            <a:endParaRPr lang="fr-FR" dirty="0"/>
          </a:p>
        </p:txBody>
      </p:sp>
      <p:sp>
        <p:nvSpPr>
          <p:cNvPr id="5" name="Google Shape;429;p10">
            <a:extLst>
              <a:ext uri="{FF2B5EF4-FFF2-40B4-BE49-F238E27FC236}">
                <a16:creationId xmlns:a16="http://schemas.microsoft.com/office/drawing/2014/main" id="{D4B4BF8E-1464-051B-4CF6-FB61109A78FD}"/>
              </a:ext>
            </a:extLst>
          </p:cNvPr>
          <p:cNvSpPr/>
          <p:nvPr/>
        </p:nvSpPr>
        <p:spPr>
          <a:xfrm>
            <a:off x="287348" y="1318258"/>
            <a:ext cx="2868093"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(4/13)</a:t>
            </a:r>
          </a:p>
        </p:txBody>
      </p:sp>
      <p:cxnSp>
        <p:nvCxnSpPr>
          <p:cNvPr id="6" name="Google Shape;140;p3">
            <a:extLst>
              <a:ext uri="{FF2B5EF4-FFF2-40B4-BE49-F238E27FC236}">
                <a16:creationId xmlns:a16="http://schemas.microsoft.com/office/drawing/2014/main" id="{BE1D01F5-27E4-AFF7-4065-9EAE0524A514}"/>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7" name="Google Shape;141;p3">
            <a:extLst>
              <a:ext uri="{FF2B5EF4-FFF2-40B4-BE49-F238E27FC236}">
                <a16:creationId xmlns:a16="http://schemas.microsoft.com/office/drawing/2014/main" id="{D65E6128-46BF-F444-C725-BD2EEE4D60A8}"/>
              </a:ext>
            </a:extLst>
          </p:cNvPr>
          <p:cNvSpPr/>
          <p:nvPr/>
        </p:nvSpPr>
        <p:spPr>
          <a:xfrm>
            <a:off x="8448881" y="21159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 name="Google Shape;149;p3">
            <a:extLst>
              <a:ext uri="{FF2B5EF4-FFF2-40B4-BE49-F238E27FC236}">
                <a16:creationId xmlns:a16="http://schemas.microsoft.com/office/drawing/2014/main" id="{6DE1342A-5F55-7A88-5847-75DEDDE9D4C4}"/>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9" name="Google Shape;143;p3">
            <a:extLst>
              <a:ext uri="{FF2B5EF4-FFF2-40B4-BE49-F238E27FC236}">
                <a16:creationId xmlns:a16="http://schemas.microsoft.com/office/drawing/2014/main" id="{296DE04B-FEC8-50D9-0F96-CFF10FAA2D5E}"/>
              </a:ext>
            </a:extLst>
          </p:cNvPr>
          <p:cNvSpPr/>
          <p:nvPr/>
        </p:nvSpPr>
        <p:spPr>
          <a:xfrm>
            <a:off x="5067359" y="21159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 name="Google Shape;145;p3">
            <a:extLst>
              <a:ext uri="{FF2B5EF4-FFF2-40B4-BE49-F238E27FC236}">
                <a16:creationId xmlns:a16="http://schemas.microsoft.com/office/drawing/2014/main" id="{0ADAD765-E53C-0774-E4F0-E43DE624F3BC}"/>
              </a:ext>
            </a:extLst>
          </p:cNvPr>
          <p:cNvSpPr/>
          <p:nvPr/>
        </p:nvSpPr>
        <p:spPr>
          <a:xfrm>
            <a:off x="6791628" y="2299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 name="Google Shape;146;p3">
            <a:extLst>
              <a:ext uri="{FF2B5EF4-FFF2-40B4-BE49-F238E27FC236}">
                <a16:creationId xmlns:a16="http://schemas.microsoft.com/office/drawing/2014/main" id="{B63A6302-DC77-6557-4DFA-E72924279FA6}"/>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 name="Google Shape;147;p3">
            <a:extLst>
              <a:ext uri="{FF2B5EF4-FFF2-40B4-BE49-F238E27FC236}">
                <a16:creationId xmlns:a16="http://schemas.microsoft.com/office/drawing/2014/main" id="{5FE2A155-C6FE-DB3F-0989-DA816BD894C6}"/>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3" name="Google Shape;148;p3">
            <a:extLst>
              <a:ext uri="{FF2B5EF4-FFF2-40B4-BE49-F238E27FC236}">
                <a16:creationId xmlns:a16="http://schemas.microsoft.com/office/drawing/2014/main" id="{11584B55-36A4-CB94-DD38-2AAFE61FCEF0}"/>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14" name="Google Shape;150;p3">
            <a:extLst>
              <a:ext uri="{FF2B5EF4-FFF2-40B4-BE49-F238E27FC236}">
                <a16:creationId xmlns:a16="http://schemas.microsoft.com/office/drawing/2014/main" id="{20B45013-CD96-3469-3438-6C384B6A6C8B}"/>
              </a:ext>
            </a:extLst>
          </p:cNvPr>
          <p:cNvSpPr txBox="1"/>
          <p:nvPr/>
        </p:nvSpPr>
        <p:spPr>
          <a:xfrm>
            <a:off x="6110547" y="687424"/>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15" name="Google Shape;151;p3">
            <a:extLst>
              <a:ext uri="{FF2B5EF4-FFF2-40B4-BE49-F238E27FC236}">
                <a16:creationId xmlns:a16="http://schemas.microsoft.com/office/drawing/2014/main" id="{DBB638E2-497A-EC91-406A-CCF6D36E7428}"/>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16" name="Google Shape;152;p3">
            <a:extLst>
              <a:ext uri="{FF2B5EF4-FFF2-40B4-BE49-F238E27FC236}">
                <a16:creationId xmlns:a16="http://schemas.microsoft.com/office/drawing/2014/main" id="{AA228917-1C6A-0F9C-95FF-C0118665EAC6}"/>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17" name="Google Shape;141;p3">
            <a:extLst>
              <a:ext uri="{FF2B5EF4-FFF2-40B4-BE49-F238E27FC236}">
                <a16:creationId xmlns:a16="http://schemas.microsoft.com/office/drawing/2014/main" id="{46B7A9CA-BACA-1486-3F70-50CB6EAD5FB6}"/>
              </a:ext>
            </a:extLst>
          </p:cNvPr>
          <p:cNvSpPr/>
          <p:nvPr/>
        </p:nvSpPr>
        <p:spPr>
          <a:xfrm>
            <a:off x="3155441" y="21751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panose="020F0502020204030204"/>
              <a:ea typeface="Calibri" panose="020F0502020204030204"/>
              <a:cs typeface="Calibri" panose="020F0502020204030204"/>
              <a:sym typeface="Calibri" panose="020F0502020204030204"/>
            </a:endParaRPr>
          </a:p>
        </p:txBody>
      </p:sp>
      <p:sp>
        <p:nvSpPr>
          <p:cNvPr id="18" name="Google Shape;149;p3">
            <a:extLst>
              <a:ext uri="{FF2B5EF4-FFF2-40B4-BE49-F238E27FC236}">
                <a16:creationId xmlns:a16="http://schemas.microsoft.com/office/drawing/2014/main" id="{1100BF57-4421-9F04-ADB0-B373C16DACD7}"/>
              </a:ext>
            </a:extLst>
          </p:cNvPr>
          <p:cNvSpPr txBox="1"/>
          <p:nvPr/>
        </p:nvSpPr>
        <p:spPr>
          <a:xfrm>
            <a:off x="4209002" y="676760"/>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19" name="Google Shape;141;p3">
            <a:extLst>
              <a:ext uri="{FF2B5EF4-FFF2-40B4-BE49-F238E27FC236}">
                <a16:creationId xmlns:a16="http://schemas.microsoft.com/office/drawing/2014/main" id="{280F589C-DD41-D60D-D5F4-5244721492A3}"/>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 name="Google Shape;326;p8">
            <a:extLst>
              <a:ext uri="{FF2B5EF4-FFF2-40B4-BE49-F238E27FC236}">
                <a16:creationId xmlns:a16="http://schemas.microsoft.com/office/drawing/2014/main" id="{266EDB8C-3E9E-20D8-A96B-FAC45C114B04}"/>
              </a:ext>
            </a:extLst>
          </p:cNvPr>
          <p:cNvSpPr/>
          <p:nvPr/>
        </p:nvSpPr>
        <p:spPr>
          <a:xfrm>
            <a:off x="306088" y="1871603"/>
            <a:ext cx="3813065"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Liste de Tournois de Terrain</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24" name="Image 23">
            <a:extLst>
              <a:ext uri="{FF2B5EF4-FFF2-40B4-BE49-F238E27FC236}">
                <a16:creationId xmlns:a16="http://schemas.microsoft.com/office/drawing/2014/main" id="{1748B872-AE38-8A04-F5A9-52A84A207B6C}"/>
              </a:ext>
            </a:extLst>
          </p:cNvPr>
          <p:cNvPicPr>
            <a:picLocks noChangeAspect="1"/>
          </p:cNvPicPr>
          <p:nvPr/>
        </p:nvPicPr>
        <p:blipFill>
          <a:blip r:embed="rId2"/>
          <a:stretch>
            <a:fillRect/>
          </a:stretch>
        </p:blipFill>
        <p:spPr>
          <a:xfrm>
            <a:off x="383178" y="2412273"/>
            <a:ext cx="5727370" cy="3866607"/>
          </a:xfrm>
          <a:prstGeom prst="rect">
            <a:avLst/>
          </a:prstGeom>
        </p:spPr>
      </p:pic>
      <p:pic>
        <p:nvPicPr>
          <p:cNvPr id="25" name="Image 24">
            <a:extLst>
              <a:ext uri="{FF2B5EF4-FFF2-40B4-BE49-F238E27FC236}">
                <a16:creationId xmlns:a16="http://schemas.microsoft.com/office/drawing/2014/main" id="{1D73609C-EB39-B47B-5DDB-7E1B6BAD40B1}"/>
              </a:ext>
            </a:extLst>
          </p:cNvPr>
          <p:cNvPicPr>
            <a:picLocks noChangeAspect="1"/>
          </p:cNvPicPr>
          <p:nvPr/>
        </p:nvPicPr>
        <p:blipFill>
          <a:blip r:embed="rId3"/>
          <a:stretch>
            <a:fillRect/>
          </a:stretch>
        </p:blipFill>
        <p:spPr>
          <a:xfrm>
            <a:off x="6226402" y="2412274"/>
            <a:ext cx="5659509" cy="3866606"/>
          </a:xfrm>
          <a:prstGeom prst="rect">
            <a:avLst/>
          </a:prstGeom>
        </p:spPr>
      </p:pic>
      <p:sp>
        <p:nvSpPr>
          <p:cNvPr id="26" name="Google Shape;326;p8">
            <a:extLst>
              <a:ext uri="{FF2B5EF4-FFF2-40B4-BE49-F238E27FC236}">
                <a16:creationId xmlns:a16="http://schemas.microsoft.com/office/drawing/2014/main" id="{CE661641-6AC6-AB82-E899-BAF4BAD83CCD}"/>
              </a:ext>
            </a:extLst>
          </p:cNvPr>
          <p:cNvSpPr/>
          <p:nvPr/>
        </p:nvSpPr>
        <p:spPr>
          <a:xfrm>
            <a:off x="6110547" y="1838958"/>
            <a:ext cx="2785454"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Tournoi</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Tree>
    <p:extLst>
      <p:ext uri="{BB962C8B-B14F-4D97-AF65-F5344CB8AC3E}">
        <p14:creationId xmlns:p14="http://schemas.microsoft.com/office/powerpoint/2010/main" val="28648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71A04E60-F7CC-9EF1-7412-8B40CE37FC9F}"/>
              </a:ext>
            </a:extLst>
          </p:cNvPr>
          <p:cNvSpPr>
            <a:spLocks noGrp="1"/>
          </p:cNvSpPr>
          <p:nvPr>
            <p:ph type="sldNum" idx="12"/>
          </p:nvPr>
        </p:nvSpPr>
        <p:spPr>
          <a:xfrm>
            <a:off x="9448800" y="6492875"/>
            <a:ext cx="2743200" cy="365125"/>
          </a:xfrm>
        </p:spPr>
        <p:txBody>
          <a:bodyPr/>
          <a:lstStyle/>
          <a:p>
            <a:pPr marL="0" lvl="0" indent="0" algn="r" rtl="0">
              <a:spcBef>
                <a:spcPts val="0"/>
              </a:spcBef>
              <a:spcAft>
                <a:spcPts val="0"/>
              </a:spcAft>
              <a:buNone/>
            </a:pPr>
            <a:fld id="{00000000-1234-1234-1234-123412341234}" type="slidenum">
              <a:rPr lang="fr-FR" smtClean="0"/>
              <a:t>14</a:t>
            </a:fld>
            <a:endParaRPr lang="fr-FR" dirty="0"/>
          </a:p>
        </p:txBody>
      </p:sp>
      <p:sp>
        <p:nvSpPr>
          <p:cNvPr id="21" name="Google Shape;429;p10">
            <a:extLst>
              <a:ext uri="{FF2B5EF4-FFF2-40B4-BE49-F238E27FC236}">
                <a16:creationId xmlns:a16="http://schemas.microsoft.com/office/drawing/2014/main" id="{8512A0E1-DD6D-5A23-DEA8-7900B5DC584B}"/>
              </a:ext>
            </a:extLst>
          </p:cNvPr>
          <p:cNvSpPr/>
          <p:nvPr/>
        </p:nvSpPr>
        <p:spPr>
          <a:xfrm>
            <a:off x="287348" y="1318258"/>
            <a:ext cx="2868093"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(5/13)</a:t>
            </a:r>
          </a:p>
        </p:txBody>
      </p:sp>
      <p:cxnSp>
        <p:nvCxnSpPr>
          <p:cNvPr id="22" name="Google Shape;140;p3">
            <a:extLst>
              <a:ext uri="{FF2B5EF4-FFF2-40B4-BE49-F238E27FC236}">
                <a16:creationId xmlns:a16="http://schemas.microsoft.com/office/drawing/2014/main" id="{1B089FA5-624B-3067-FCFB-B30D035F1923}"/>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23" name="Google Shape;141;p3">
            <a:extLst>
              <a:ext uri="{FF2B5EF4-FFF2-40B4-BE49-F238E27FC236}">
                <a16:creationId xmlns:a16="http://schemas.microsoft.com/office/drawing/2014/main" id="{7F2B66B8-7C5E-1C1A-7C8B-EE11556C071F}"/>
              </a:ext>
            </a:extLst>
          </p:cNvPr>
          <p:cNvSpPr/>
          <p:nvPr/>
        </p:nvSpPr>
        <p:spPr>
          <a:xfrm>
            <a:off x="8448881" y="21159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 name="Google Shape;149;p3">
            <a:extLst>
              <a:ext uri="{FF2B5EF4-FFF2-40B4-BE49-F238E27FC236}">
                <a16:creationId xmlns:a16="http://schemas.microsoft.com/office/drawing/2014/main" id="{73A88002-6FAF-D191-459E-ADF2CA1111AA}"/>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25" name="Google Shape;143;p3">
            <a:extLst>
              <a:ext uri="{FF2B5EF4-FFF2-40B4-BE49-F238E27FC236}">
                <a16:creationId xmlns:a16="http://schemas.microsoft.com/office/drawing/2014/main" id="{5E4A7B72-CA39-5197-4BF9-821A0D298548}"/>
              </a:ext>
            </a:extLst>
          </p:cNvPr>
          <p:cNvSpPr/>
          <p:nvPr/>
        </p:nvSpPr>
        <p:spPr>
          <a:xfrm>
            <a:off x="5067359" y="21159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6" name="Google Shape;145;p3">
            <a:extLst>
              <a:ext uri="{FF2B5EF4-FFF2-40B4-BE49-F238E27FC236}">
                <a16:creationId xmlns:a16="http://schemas.microsoft.com/office/drawing/2014/main" id="{3EC82EDD-50A9-7663-F4B6-C9780B2B8C99}"/>
              </a:ext>
            </a:extLst>
          </p:cNvPr>
          <p:cNvSpPr/>
          <p:nvPr/>
        </p:nvSpPr>
        <p:spPr>
          <a:xfrm>
            <a:off x="6791628" y="2299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7" name="Google Shape;146;p3">
            <a:extLst>
              <a:ext uri="{FF2B5EF4-FFF2-40B4-BE49-F238E27FC236}">
                <a16:creationId xmlns:a16="http://schemas.microsoft.com/office/drawing/2014/main" id="{1AC0B602-8A8D-42A3-3E2B-3CF277621503}"/>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8" name="Google Shape;147;p3">
            <a:extLst>
              <a:ext uri="{FF2B5EF4-FFF2-40B4-BE49-F238E27FC236}">
                <a16:creationId xmlns:a16="http://schemas.microsoft.com/office/drawing/2014/main" id="{BBA6D3FB-CC11-7F11-D385-B2D8455C6175}"/>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29" name="Google Shape;148;p3">
            <a:extLst>
              <a:ext uri="{FF2B5EF4-FFF2-40B4-BE49-F238E27FC236}">
                <a16:creationId xmlns:a16="http://schemas.microsoft.com/office/drawing/2014/main" id="{BC43ACA0-5F3B-F7BE-F794-A6336C197132}"/>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30" name="Google Shape;150;p3">
            <a:extLst>
              <a:ext uri="{FF2B5EF4-FFF2-40B4-BE49-F238E27FC236}">
                <a16:creationId xmlns:a16="http://schemas.microsoft.com/office/drawing/2014/main" id="{2B69BDAC-B860-B5EF-FA44-4AC06B604EDB}"/>
              </a:ext>
            </a:extLst>
          </p:cNvPr>
          <p:cNvSpPr txBox="1"/>
          <p:nvPr/>
        </p:nvSpPr>
        <p:spPr>
          <a:xfrm>
            <a:off x="6110547" y="687424"/>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31" name="Google Shape;151;p3">
            <a:extLst>
              <a:ext uri="{FF2B5EF4-FFF2-40B4-BE49-F238E27FC236}">
                <a16:creationId xmlns:a16="http://schemas.microsoft.com/office/drawing/2014/main" id="{E79AA5EA-761E-E15F-AB51-5712BA4155C6}"/>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32" name="Google Shape;152;p3">
            <a:extLst>
              <a:ext uri="{FF2B5EF4-FFF2-40B4-BE49-F238E27FC236}">
                <a16:creationId xmlns:a16="http://schemas.microsoft.com/office/drawing/2014/main" id="{ED4CDFA3-2E78-F6D8-9208-10F4B303C7A7}"/>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33" name="Google Shape;141;p3">
            <a:extLst>
              <a:ext uri="{FF2B5EF4-FFF2-40B4-BE49-F238E27FC236}">
                <a16:creationId xmlns:a16="http://schemas.microsoft.com/office/drawing/2014/main" id="{6203C09C-4C54-B639-E6FE-41F276925AAB}"/>
              </a:ext>
            </a:extLst>
          </p:cNvPr>
          <p:cNvSpPr/>
          <p:nvPr/>
        </p:nvSpPr>
        <p:spPr>
          <a:xfrm>
            <a:off x="3155441" y="21751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panose="020F0502020204030204"/>
              <a:ea typeface="Calibri" panose="020F0502020204030204"/>
              <a:cs typeface="Calibri" panose="020F0502020204030204"/>
              <a:sym typeface="Calibri" panose="020F0502020204030204"/>
            </a:endParaRPr>
          </a:p>
        </p:txBody>
      </p:sp>
      <p:sp>
        <p:nvSpPr>
          <p:cNvPr id="34" name="Google Shape;149;p3">
            <a:extLst>
              <a:ext uri="{FF2B5EF4-FFF2-40B4-BE49-F238E27FC236}">
                <a16:creationId xmlns:a16="http://schemas.microsoft.com/office/drawing/2014/main" id="{5F584845-0C1D-4036-62B3-4E16CB90C5AC}"/>
              </a:ext>
            </a:extLst>
          </p:cNvPr>
          <p:cNvSpPr txBox="1"/>
          <p:nvPr/>
        </p:nvSpPr>
        <p:spPr>
          <a:xfrm>
            <a:off x="4209002" y="676760"/>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35" name="Google Shape;141;p3">
            <a:extLst>
              <a:ext uri="{FF2B5EF4-FFF2-40B4-BE49-F238E27FC236}">
                <a16:creationId xmlns:a16="http://schemas.microsoft.com/office/drawing/2014/main" id="{5BD0A752-6C53-F6EB-133F-19A2C9C684BE}"/>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 name="Google Shape;326;p8">
            <a:extLst>
              <a:ext uri="{FF2B5EF4-FFF2-40B4-BE49-F238E27FC236}">
                <a16:creationId xmlns:a16="http://schemas.microsoft.com/office/drawing/2014/main" id="{3E48C90D-5506-4416-8AE6-ECFE1CB28200}"/>
              </a:ext>
            </a:extLst>
          </p:cNvPr>
          <p:cNvSpPr/>
          <p:nvPr/>
        </p:nvSpPr>
        <p:spPr>
          <a:xfrm>
            <a:off x="306089" y="1871603"/>
            <a:ext cx="3813065" cy="33851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600" b="1" dirty="0">
                <a:solidFill>
                  <a:srgbClr val="222222"/>
                </a:solidFill>
                <a:highlight>
                  <a:srgbClr val="FFFFFF"/>
                </a:highlight>
                <a:latin typeface="Times New Roman" panose="02020603050405020304" pitchFamily="18" charset="0"/>
                <a:cs typeface="Times New Roman" panose="02020603050405020304" pitchFamily="18" charset="0"/>
              </a:rPr>
              <a:t>Historique de réservation de terrain</a:t>
            </a:r>
            <a:endParaRPr sz="1200"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38" name="Image 37">
            <a:extLst>
              <a:ext uri="{FF2B5EF4-FFF2-40B4-BE49-F238E27FC236}">
                <a16:creationId xmlns:a16="http://schemas.microsoft.com/office/drawing/2014/main" id="{DA8F367B-50AB-0AA8-EC65-8BC141CE8D1B}"/>
              </a:ext>
            </a:extLst>
          </p:cNvPr>
          <p:cNvPicPr>
            <a:picLocks noChangeAspect="1"/>
          </p:cNvPicPr>
          <p:nvPr/>
        </p:nvPicPr>
        <p:blipFill>
          <a:blip r:embed="rId2"/>
          <a:stretch>
            <a:fillRect/>
          </a:stretch>
        </p:blipFill>
        <p:spPr>
          <a:xfrm>
            <a:off x="306089" y="2414642"/>
            <a:ext cx="5537362" cy="3784863"/>
          </a:xfrm>
          <a:prstGeom prst="rect">
            <a:avLst/>
          </a:prstGeom>
        </p:spPr>
      </p:pic>
      <p:sp>
        <p:nvSpPr>
          <p:cNvPr id="39" name="Google Shape;326;p8">
            <a:extLst>
              <a:ext uri="{FF2B5EF4-FFF2-40B4-BE49-F238E27FC236}">
                <a16:creationId xmlns:a16="http://schemas.microsoft.com/office/drawing/2014/main" id="{1A6A78C8-E783-9076-EFBE-D91A1E1A80E4}"/>
              </a:ext>
            </a:extLst>
          </p:cNvPr>
          <p:cNvSpPr/>
          <p:nvPr/>
        </p:nvSpPr>
        <p:spPr>
          <a:xfrm>
            <a:off x="6148783" y="1871603"/>
            <a:ext cx="3123324"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Compte Equipe</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40" name="Image 39">
            <a:extLst>
              <a:ext uri="{FF2B5EF4-FFF2-40B4-BE49-F238E27FC236}">
                <a16:creationId xmlns:a16="http://schemas.microsoft.com/office/drawing/2014/main" id="{37B1CDDD-E3FC-F72B-5800-41F613F675CE}"/>
              </a:ext>
            </a:extLst>
          </p:cNvPr>
          <p:cNvPicPr>
            <a:picLocks noChangeAspect="1"/>
          </p:cNvPicPr>
          <p:nvPr/>
        </p:nvPicPr>
        <p:blipFill>
          <a:blip r:embed="rId3"/>
          <a:stretch>
            <a:fillRect/>
          </a:stretch>
        </p:blipFill>
        <p:spPr>
          <a:xfrm>
            <a:off x="6226402" y="2414643"/>
            <a:ext cx="5659509" cy="3766598"/>
          </a:xfrm>
          <a:prstGeom prst="rect">
            <a:avLst/>
          </a:prstGeom>
        </p:spPr>
      </p:pic>
    </p:spTree>
    <p:extLst>
      <p:ext uri="{BB962C8B-B14F-4D97-AF65-F5344CB8AC3E}">
        <p14:creationId xmlns:p14="http://schemas.microsoft.com/office/powerpoint/2010/main" val="1344796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2FE8243C-4461-3AA7-7D3D-F9A6359B2E0C}"/>
              </a:ext>
            </a:extLst>
          </p:cNvPr>
          <p:cNvSpPr>
            <a:spLocks noGrp="1"/>
          </p:cNvSpPr>
          <p:nvPr>
            <p:ph type="sldNum" idx="12"/>
          </p:nvPr>
        </p:nvSpPr>
        <p:spPr>
          <a:xfrm>
            <a:off x="9448800" y="6492875"/>
            <a:ext cx="2743200" cy="365125"/>
          </a:xfrm>
        </p:spPr>
        <p:txBody>
          <a:bodyPr/>
          <a:lstStyle/>
          <a:p>
            <a:pPr marL="0" lvl="0" indent="0" algn="r" rtl="0">
              <a:spcBef>
                <a:spcPts val="0"/>
              </a:spcBef>
              <a:spcAft>
                <a:spcPts val="0"/>
              </a:spcAft>
              <a:buNone/>
            </a:pPr>
            <a:fld id="{00000000-1234-1234-1234-123412341234}" type="slidenum">
              <a:rPr lang="fr-FR" smtClean="0"/>
              <a:t>15</a:t>
            </a:fld>
            <a:endParaRPr lang="fr-FR" dirty="0"/>
          </a:p>
        </p:txBody>
      </p:sp>
      <p:sp>
        <p:nvSpPr>
          <p:cNvPr id="5" name="Google Shape;429;p10">
            <a:extLst>
              <a:ext uri="{FF2B5EF4-FFF2-40B4-BE49-F238E27FC236}">
                <a16:creationId xmlns:a16="http://schemas.microsoft.com/office/drawing/2014/main" id="{91E640CC-7D74-7227-65A3-F8A941EEA91E}"/>
              </a:ext>
            </a:extLst>
          </p:cNvPr>
          <p:cNvSpPr/>
          <p:nvPr/>
        </p:nvSpPr>
        <p:spPr>
          <a:xfrm>
            <a:off x="287348" y="1318258"/>
            <a:ext cx="2868093"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(6/13)</a:t>
            </a:r>
          </a:p>
        </p:txBody>
      </p:sp>
      <p:cxnSp>
        <p:nvCxnSpPr>
          <p:cNvPr id="6" name="Google Shape;140;p3">
            <a:extLst>
              <a:ext uri="{FF2B5EF4-FFF2-40B4-BE49-F238E27FC236}">
                <a16:creationId xmlns:a16="http://schemas.microsoft.com/office/drawing/2014/main" id="{84773A7D-246B-E06C-AE1B-FB2FCF83AF98}"/>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7" name="Google Shape;141;p3">
            <a:extLst>
              <a:ext uri="{FF2B5EF4-FFF2-40B4-BE49-F238E27FC236}">
                <a16:creationId xmlns:a16="http://schemas.microsoft.com/office/drawing/2014/main" id="{2B2D764E-E0D2-213B-5F8E-77EBED7A4B41}"/>
              </a:ext>
            </a:extLst>
          </p:cNvPr>
          <p:cNvSpPr/>
          <p:nvPr/>
        </p:nvSpPr>
        <p:spPr>
          <a:xfrm>
            <a:off x="8448881" y="21159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 name="Google Shape;149;p3">
            <a:extLst>
              <a:ext uri="{FF2B5EF4-FFF2-40B4-BE49-F238E27FC236}">
                <a16:creationId xmlns:a16="http://schemas.microsoft.com/office/drawing/2014/main" id="{958B73F1-8F4E-22F3-5E50-B43B1C679986}"/>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9" name="Google Shape;143;p3">
            <a:extLst>
              <a:ext uri="{FF2B5EF4-FFF2-40B4-BE49-F238E27FC236}">
                <a16:creationId xmlns:a16="http://schemas.microsoft.com/office/drawing/2014/main" id="{304DFCB8-826F-9154-5282-74E02F164B32}"/>
              </a:ext>
            </a:extLst>
          </p:cNvPr>
          <p:cNvSpPr/>
          <p:nvPr/>
        </p:nvSpPr>
        <p:spPr>
          <a:xfrm>
            <a:off x="5067359" y="21159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 name="Google Shape;145;p3">
            <a:extLst>
              <a:ext uri="{FF2B5EF4-FFF2-40B4-BE49-F238E27FC236}">
                <a16:creationId xmlns:a16="http://schemas.microsoft.com/office/drawing/2014/main" id="{3ED7A9A3-EECA-ADCB-E855-E53D1C5F0471}"/>
              </a:ext>
            </a:extLst>
          </p:cNvPr>
          <p:cNvSpPr/>
          <p:nvPr/>
        </p:nvSpPr>
        <p:spPr>
          <a:xfrm>
            <a:off x="6791628" y="2299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 name="Google Shape;146;p3">
            <a:extLst>
              <a:ext uri="{FF2B5EF4-FFF2-40B4-BE49-F238E27FC236}">
                <a16:creationId xmlns:a16="http://schemas.microsoft.com/office/drawing/2014/main" id="{176BB9CB-5C28-5214-E5BB-353A48BD1EED}"/>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 name="Google Shape;147;p3">
            <a:extLst>
              <a:ext uri="{FF2B5EF4-FFF2-40B4-BE49-F238E27FC236}">
                <a16:creationId xmlns:a16="http://schemas.microsoft.com/office/drawing/2014/main" id="{E15009EA-8E1D-F2C0-9753-02E2EDBED1B7}"/>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3" name="Google Shape;148;p3">
            <a:extLst>
              <a:ext uri="{FF2B5EF4-FFF2-40B4-BE49-F238E27FC236}">
                <a16:creationId xmlns:a16="http://schemas.microsoft.com/office/drawing/2014/main" id="{EA9C78A6-17FB-013D-2C24-5CD2B054DBBC}"/>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14" name="Google Shape;150;p3">
            <a:extLst>
              <a:ext uri="{FF2B5EF4-FFF2-40B4-BE49-F238E27FC236}">
                <a16:creationId xmlns:a16="http://schemas.microsoft.com/office/drawing/2014/main" id="{1895B9BF-D480-1492-C27D-337B0D4E0559}"/>
              </a:ext>
            </a:extLst>
          </p:cNvPr>
          <p:cNvSpPr txBox="1"/>
          <p:nvPr/>
        </p:nvSpPr>
        <p:spPr>
          <a:xfrm>
            <a:off x="6110547" y="687424"/>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15" name="Google Shape;151;p3">
            <a:extLst>
              <a:ext uri="{FF2B5EF4-FFF2-40B4-BE49-F238E27FC236}">
                <a16:creationId xmlns:a16="http://schemas.microsoft.com/office/drawing/2014/main" id="{6F8C6539-F579-A385-B9D5-9B3772028483}"/>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16" name="Google Shape;152;p3">
            <a:extLst>
              <a:ext uri="{FF2B5EF4-FFF2-40B4-BE49-F238E27FC236}">
                <a16:creationId xmlns:a16="http://schemas.microsoft.com/office/drawing/2014/main" id="{BCAE0E99-6510-CE01-6D54-5B728AA51BFC}"/>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17" name="Google Shape;141;p3">
            <a:extLst>
              <a:ext uri="{FF2B5EF4-FFF2-40B4-BE49-F238E27FC236}">
                <a16:creationId xmlns:a16="http://schemas.microsoft.com/office/drawing/2014/main" id="{418C66EE-A0C8-ABD8-65CA-CD70C469F482}"/>
              </a:ext>
            </a:extLst>
          </p:cNvPr>
          <p:cNvSpPr/>
          <p:nvPr/>
        </p:nvSpPr>
        <p:spPr>
          <a:xfrm>
            <a:off x="3155441" y="21751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panose="020F0502020204030204"/>
              <a:ea typeface="Calibri" panose="020F0502020204030204"/>
              <a:cs typeface="Calibri" panose="020F0502020204030204"/>
              <a:sym typeface="Calibri" panose="020F0502020204030204"/>
            </a:endParaRPr>
          </a:p>
        </p:txBody>
      </p:sp>
      <p:sp>
        <p:nvSpPr>
          <p:cNvPr id="18" name="Google Shape;149;p3">
            <a:extLst>
              <a:ext uri="{FF2B5EF4-FFF2-40B4-BE49-F238E27FC236}">
                <a16:creationId xmlns:a16="http://schemas.microsoft.com/office/drawing/2014/main" id="{43B38EDA-6170-2DFF-2CC0-9B092BD10C0C}"/>
              </a:ext>
            </a:extLst>
          </p:cNvPr>
          <p:cNvSpPr txBox="1"/>
          <p:nvPr/>
        </p:nvSpPr>
        <p:spPr>
          <a:xfrm>
            <a:off x="4209002" y="676760"/>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19" name="Google Shape;141;p3">
            <a:extLst>
              <a:ext uri="{FF2B5EF4-FFF2-40B4-BE49-F238E27FC236}">
                <a16:creationId xmlns:a16="http://schemas.microsoft.com/office/drawing/2014/main" id="{0453A634-E5FB-3ABB-D65C-90A631D1BEB7}"/>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 name="Google Shape;326;p8">
            <a:extLst>
              <a:ext uri="{FF2B5EF4-FFF2-40B4-BE49-F238E27FC236}">
                <a16:creationId xmlns:a16="http://schemas.microsoft.com/office/drawing/2014/main" id="{2AF67EED-B7CD-8D28-DBBB-348F2DEC831A}"/>
              </a:ext>
            </a:extLst>
          </p:cNvPr>
          <p:cNvSpPr/>
          <p:nvPr/>
        </p:nvSpPr>
        <p:spPr>
          <a:xfrm>
            <a:off x="306089" y="1871603"/>
            <a:ext cx="3123324"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Stades</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22" name="Image 21">
            <a:extLst>
              <a:ext uri="{FF2B5EF4-FFF2-40B4-BE49-F238E27FC236}">
                <a16:creationId xmlns:a16="http://schemas.microsoft.com/office/drawing/2014/main" id="{6B592A8D-F24F-7E4D-C388-C85E3BF3F761}"/>
              </a:ext>
            </a:extLst>
          </p:cNvPr>
          <p:cNvPicPr>
            <a:picLocks noChangeAspect="1"/>
          </p:cNvPicPr>
          <p:nvPr/>
        </p:nvPicPr>
        <p:blipFill>
          <a:blip r:embed="rId2"/>
          <a:stretch>
            <a:fillRect/>
          </a:stretch>
        </p:blipFill>
        <p:spPr>
          <a:xfrm>
            <a:off x="384889" y="2385301"/>
            <a:ext cx="6608093" cy="3562653"/>
          </a:xfrm>
          <a:prstGeom prst="rect">
            <a:avLst/>
          </a:prstGeom>
        </p:spPr>
      </p:pic>
      <p:sp>
        <p:nvSpPr>
          <p:cNvPr id="23" name="Google Shape;326;p8">
            <a:extLst>
              <a:ext uri="{FF2B5EF4-FFF2-40B4-BE49-F238E27FC236}">
                <a16:creationId xmlns:a16="http://schemas.microsoft.com/office/drawing/2014/main" id="{24F9CBA2-2603-4AC4-5447-81F8291C4AC3}"/>
              </a:ext>
            </a:extLst>
          </p:cNvPr>
          <p:cNvSpPr/>
          <p:nvPr/>
        </p:nvSpPr>
        <p:spPr>
          <a:xfrm>
            <a:off x="6992982" y="1861128"/>
            <a:ext cx="3123324"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Tournois</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28" name="Image 27">
            <a:extLst>
              <a:ext uri="{FF2B5EF4-FFF2-40B4-BE49-F238E27FC236}">
                <a16:creationId xmlns:a16="http://schemas.microsoft.com/office/drawing/2014/main" id="{8D17F94C-11AF-60CD-8D61-34D8394C16D7}"/>
              </a:ext>
            </a:extLst>
          </p:cNvPr>
          <p:cNvPicPr>
            <a:picLocks noChangeAspect="1"/>
          </p:cNvPicPr>
          <p:nvPr/>
        </p:nvPicPr>
        <p:blipFill>
          <a:blip r:embed="rId3"/>
          <a:stretch>
            <a:fillRect/>
          </a:stretch>
        </p:blipFill>
        <p:spPr>
          <a:xfrm>
            <a:off x="7131247" y="2385301"/>
            <a:ext cx="4727144" cy="3562653"/>
          </a:xfrm>
          <a:prstGeom prst="rect">
            <a:avLst/>
          </a:prstGeom>
        </p:spPr>
      </p:pic>
    </p:spTree>
    <p:extLst>
      <p:ext uri="{BB962C8B-B14F-4D97-AF65-F5344CB8AC3E}">
        <p14:creationId xmlns:p14="http://schemas.microsoft.com/office/powerpoint/2010/main" val="1841189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D8694B80-7AF7-6FE0-8A36-80AFBC944CB9}"/>
              </a:ext>
            </a:extLst>
          </p:cNvPr>
          <p:cNvSpPr>
            <a:spLocks noGrp="1"/>
          </p:cNvSpPr>
          <p:nvPr>
            <p:ph type="sldNum" idx="12"/>
          </p:nvPr>
        </p:nvSpPr>
        <p:spPr>
          <a:xfrm>
            <a:off x="9448800" y="6492875"/>
            <a:ext cx="2743200" cy="365125"/>
          </a:xfrm>
        </p:spPr>
        <p:txBody>
          <a:bodyPr/>
          <a:lstStyle/>
          <a:p>
            <a:pPr marL="0" lvl="0" indent="0" algn="r" rtl="0">
              <a:spcBef>
                <a:spcPts val="0"/>
              </a:spcBef>
              <a:spcAft>
                <a:spcPts val="0"/>
              </a:spcAft>
              <a:buNone/>
            </a:pPr>
            <a:fld id="{00000000-1234-1234-1234-123412341234}" type="slidenum">
              <a:rPr lang="fr-FR" smtClean="0"/>
              <a:t>16</a:t>
            </a:fld>
            <a:endParaRPr lang="fr-FR" dirty="0"/>
          </a:p>
        </p:txBody>
      </p:sp>
      <p:sp>
        <p:nvSpPr>
          <p:cNvPr id="5" name="Google Shape;429;p10">
            <a:extLst>
              <a:ext uri="{FF2B5EF4-FFF2-40B4-BE49-F238E27FC236}">
                <a16:creationId xmlns:a16="http://schemas.microsoft.com/office/drawing/2014/main" id="{4464268C-AFBC-DE05-4BD2-59FB9B12DE09}"/>
              </a:ext>
            </a:extLst>
          </p:cNvPr>
          <p:cNvSpPr/>
          <p:nvPr/>
        </p:nvSpPr>
        <p:spPr>
          <a:xfrm>
            <a:off x="287348" y="1318258"/>
            <a:ext cx="2868093"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(7/13)</a:t>
            </a:r>
          </a:p>
        </p:txBody>
      </p:sp>
      <p:cxnSp>
        <p:nvCxnSpPr>
          <p:cNvPr id="6" name="Google Shape;140;p3">
            <a:extLst>
              <a:ext uri="{FF2B5EF4-FFF2-40B4-BE49-F238E27FC236}">
                <a16:creationId xmlns:a16="http://schemas.microsoft.com/office/drawing/2014/main" id="{8E73FC2B-465D-EA20-D5DD-86248688E6A9}"/>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7" name="Google Shape;141;p3">
            <a:extLst>
              <a:ext uri="{FF2B5EF4-FFF2-40B4-BE49-F238E27FC236}">
                <a16:creationId xmlns:a16="http://schemas.microsoft.com/office/drawing/2014/main" id="{AA4BAA81-171D-9D43-774D-07493C5A5455}"/>
              </a:ext>
            </a:extLst>
          </p:cNvPr>
          <p:cNvSpPr/>
          <p:nvPr/>
        </p:nvSpPr>
        <p:spPr>
          <a:xfrm>
            <a:off x="8448881" y="21159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 name="Google Shape;149;p3">
            <a:extLst>
              <a:ext uri="{FF2B5EF4-FFF2-40B4-BE49-F238E27FC236}">
                <a16:creationId xmlns:a16="http://schemas.microsoft.com/office/drawing/2014/main" id="{91D6FDB7-B925-AF75-7B50-ABFAFF64E60C}"/>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9" name="Google Shape;143;p3">
            <a:extLst>
              <a:ext uri="{FF2B5EF4-FFF2-40B4-BE49-F238E27FC236}">
                <a16:creationId xmlns:a16="http://schemas.microsoft.com/office/drawing/2014/main" id="{240EAB5A-EE81-CC67-EA3A-0AF6FEA861A2}"/>
              </a:ext>
            </a:extLst>
          </p:cNvPr>
          <p:cNvSpPr/>
          <p:nvPr/>
        </p:nvSpPr>
        <p:spPr>
          <a:xfrm>
            <a:off x="5067359" y="21159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 name="Google Shape;145;p3">
            <a:extLst>
              <a:ext uri="{FF2B5EF4-FFF2-40B4-BE49-F238E27FC236}">
                <a16:creationId xmlns:a16="http://schemas.microsoft.com/office/drawing/2014/main" id="{B7D639B3-BED6-F1C9-D2A4-CA3C4FF3D296}"/>
              </a:ext>
            </a:extLst>
          </p:cNvPr>
          <p:cNvSpPr/>
          <p:nvPr/>
        </p:nvSpPr>
        <p:spPr>
          <a:xfrm>
            <a:off x="6791628" y="2299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 name="Google Shape;146;p3">
            <a:extLst>
              <a:ext uri="{FF2B5EF4-FFF2-40B4-BE49-F238E27FC236}">
                <a16:creationId xmlns:a16="http://schemas.microsoft.com/office/drawing/2014/main" id="{EC33627A-CB9A-A9DE-376E-07CE4FC23A28}"/>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 name="Google Shape;147;p3">
            <a:extLst>
              <a:ext uri="{FF2B5EF4-FFF2-40B4-BE49-F238E27FC236}">
                <a16:creationId xmlns:a16="http://schemas.microsoft.com/office/drawing/2014/main" id="{6A1B96B4-469E-F94F-8D9E-4D9F6F201FA1}"/>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3" name="Google Shape;148;p3">
            <a:extLst>
              <a:ext uri="{FF2B5EF4-FFF2-40B4-BE49-F238E27FC236}">
                <a16:creationId xmlns:a16="http://schemas.microsoft.com/office/drawing/2014/main" id="{A8C489D2-A353-C9BC-A486-81947E85DF34}"/>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14" name="Google Shape;150;p3">
            <a:extLst>
              <a:ext uri="{FF2B5EF4-FFF2-40B4-BE49-F238E27FC236}">
                <a16:creationId xmlns:a16="http://schemas.microsoft.com/office/drawing/2014/main" id="{4D16F6CF-D224-E13D-BABB-9F5686A6C739}"/>
              </a:ext>
            </a:extLst>
          </p:cNvPr>
          <p:cNvSpPr txBox="1"/>
          <p:nvPr/>
        </p:nvSpPr>
        <p:spPr>
          <a:xfrm>
            <a:off x="6110547" y="687424"/>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15" name="Google Shape;151;p3">
            <a:extLst>
              <a:ext uri="{FF2B5EF4-FFF2-40B4-BE49-F238E27FC236}">
                <a16:creationId xmlns:a16="http://schemas.microsoft.com/office/drawing/2014/main" id="{E04C311A-5130-A4EB-BAE7-18289FF58E58}"/>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16" name="Google Shape;152;p3">
            <a:extLst>
              <a:ext uri="{FF2B5EF4-FFF2-40B4-BE49-F238E27FC236}">
                <a16:creationId xmlns:a16="http://schemas.microsoft.com/office/drawing/2014/main" id="{8AEF8703-628B-DAE7-BC1F-122BEFA31A5D}"/>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17" name="Google Shape;141;p3">
            <a:extLst>
              <a:ext uri="{FF2B5EF4-FFF2-40B4-BE49-F238E27FC236}">
                <a16:creationId xmlns:a16="http://schemas.microsoft.com/office/drawing/2014/main" id="{C64873CE-B55D-5D50-6D28-4E666A5FE0F3}"/>
              </a:ext>
            </a:extLst>
          </p:cNvPr>
          <p:cNvSpPr/>
          <p:nvPr/>
        </p:nvSpPr>
        <p:spPr>
          <a:xfrm>
            <a:off x="3155441" y="21751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panose="020F0502020204030204"/>
              <a:ea typeface="Calibri" panose="020F0502020204030204"/>
              <a:cs typeface="Calibri" panose="020F0502020204030204"/>
              <a:sym typeface="Calibri" panose="020F0502020204030204"/>
            </a:endParaRPr>
          </a:p>
        </p:txBody>
      </p:sp>
      <p:sp>
        <p:nvSpPr>
          <p:cNvPr id="18" name="Google Shape;149;p3">
            <a:extLst>
              <a:ext uri="{FF2B5EF4-FFF2-40B4-BE49-F238E27FC236}">
                <a16:creationId xmlns:a16="http://schemas.microsoft.com/office/drawing/2014/main" id="{F15AE652-4EA2-A5C1-6E46-2C8ADA05EF38}"/>
              </a:ext>
            </a:extLst>
          </p:cNvPr>
          <p:cNvSpPr txBox="1"/>
          <p:nvPr/>
        </p:nvSpPr>
        <p:spPr>
          <a:xfrm>
            <a:off x="4209002" y="676760"/>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19" name="Google Shape;141;p3">
            <a:extLst>
              <a:ext uri="{FF2B5EF4-FFF2-40B4-BE49-F238E27FC236}">
                <a16:creationId xmlns:a16="http://schemas.microsoft.com/office/drawing/2014/main" id="{8A574BA0-AA13-29E0-ABA4-E35751B55C3B}"/>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 name="Google Shape;326;p8">
            <a:extLst>
              <a:ext uri="{FF2B5EF4-FFF2-40B4-BE49-F238E27FC236}">
                <a16:creationId xmlns:a16="http://schemas.microsoft.com/office/drawing/2014/main" id="{1B72A57F-63A9-965A-7511-1AFDA78EF49B}"/>
              </a:ext>
            </a:extLst>
          </p:cNvPr>
          <p:cNvSpPr/>
          <p:nvPr/>
        </p:nvSpPr>
        <p:spPr>
          <a:xfrm>
            <a:off x="306089" y="1871603"/>
            <a:ext cx="3123324"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Page de Stade (1/3)</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31" name="Google Shape;326;p8">
            <a:extLst>
              <a:ext uri="{FF2B5EF4-FFF2-40B4-BE49-F238E27FC236}">
                <a16:creationId xmlns:a16="http://schemas.microsoft.com/office/drawing/2014/main" id="{EDE446BE-301D-37EE-8068-A0D59D8673C2}"/>
              </a:ext>
            </a:extLst>
          </p:cNvPr>
          <p:cNvSpPr/>
          <p:nvPr/>
        </p:nvSpPr>
        <p:spPr>
          <a:xfrm>
            <a:off x="5875220" y="1871603"/>
            <a:ext cx="3123324"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Page de Stade (2/3)</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3" name="Image 2">
            <a:extLst>
              <a:ext uri="{FF2B5EF4-FFF2-40B4-BE49-F238E27FC236}">
                <a16:creationId xmlns:a16="http://schemas.microsoft.com/office/drawing/2014/main" id="{82D59E75-0842-35BE-6F49-640FCE2EE554}"/>
              </a:ext>
            </a:extLst>
          </p:cNvPr>
          <p:cNvPicPr>
            <a:picLocks noChangeAspect="1"/>
          </p:cNvPicPr>
          <p:nvPr/>
        </p:nvPicPr>
        <p:blipFill>
          <a:blip r:embed="rId2"/>
          <a:stretch>
            <a:fillRect/>
          </a:stretch>
        </p:blipFill>
        <p:spPr>
          <a:xfrm>
            <a:off x="5986184" y="2409091"/>
            <a:ext cx="5473337" cy="3766623"/>
          </a:xfrm>
          <a:prstGeom prst="rect">
            <a:avLst/>
          </a:prstGeom>
        </p:spPr>
      </p:pic>
      <p:pic>
        <p:nvPicPr>
          <p:cNvPr id="2" name="Image 1">
            <a:extLst>
              <a:ext uri="{FF2B5EF4-FFF2-40B4-BE49-F238E27FC236}">
                <a16:creationId xmlns:a16="http://schemas.microsoft.com/office/drawing/2014/main" id="{0C20C9EF-84F5-21DD-D077-6E9478DEF451}"/>
              </a:ext>
            </a:extLst>
          </p:cNvPr>
          <p:cNvPicPr>
            <a:picLocks noChangeAspect="1"/>
          </p:cNvPicPr>
          <p:nvPr/>
        </p:nvPicPr>
        <p:blipFill>
          <a:blip r:embed="rId3"/>
          <a:stretch>
            <a:fillRect/>
          </a:stretch>
        </p:blipFill>
        <p:spPr>
          <a:xfrm>
            <a:off x="306089" y="2385301"/>
            <a:ext cx="5388894" cy="3814204"/>
          </a:xfrm>
          <a:prstGeom prst="rect">
            <a:avLst/>
          </a:prstGeom>
        </p:spPr>
      </p:pic>
    </p:spTree>
    <p:extLst>
      <p:ext uri="{BB962C8B-B14F-4D97-AF65-F5344CB8AC3E}">
        <p14:creationId xmlns:p14="http://schemas.microsoft.com/office/powerpoint/2010/main" val="4025755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A0923EA-C7D3-7A54-FB99-A2A0471C5572}"/>
              </a:ext>
            </a:extLst>
          </p:cNvPr>
          <p:cNvSpPr>
            <a:spLocks noGrp="1"/>
          </p:cNvSpPr>
          <p:nvPr>
            <p:ph type="sldNum" idx="12"/>
          </p:nvPr>
        </p:nvSpPr>
        <p:spPr>
          <a:xfrm>
            <a:off x="9448800" y="6492875"/>
            <a:ext cx="2743200" cy="365125"/>
          </a:xfrm>
        </p:spPr>
        <p:txBody>
          <a:bodyPr/>
          <a:lstStyle/>
          <a:p>
            <a:pPr marL="0" lvl="0" indent="0" algn="r" rtl="0">
              <a:spcBef>
                <a:spcPts val="0"/>
              </a:spcBef>
              <a:spcAft>
                <a:spcPts val="0"/>
              </a:spcAft>
              <a:buNone/>
            </a:pPr>
            <a:fld id="{00000000-1234-1234-1234-123412341234}" type="slidenum">
              <a:rPr lang="fr-FR" smtClean="0"/>
              <a:t>17</a:t>
            </a:fld>
            <a:endParaRPr lang="fr-FR" dirty="0"/>
          </a:p>
        </p:txBody>
      </p:sp>
      <p:sp>
        <p:nvSpPr>
          <p:cNvPr id="5" name="Google Shape;429;p10">
            <a:extLst>
              <a:ext uri="{FF2B5EF4-FFF2-40B4-BE49-F238E27FC236}">
                <a16:creationId xmlns:a16="http://schemas.microsoft.com/office/drawing/2014/main" id="{A2AA2DA2-F0AD-0780-38BC-DA70FB7C43C8}"/>
              </a:ext>
            </a:extLst>
          </p:cNvPr>
          <p:cNvSpPr/>
          <p:nvPr/>
        </p:nvSpPr>
        <p:spPr>
          <a:xfrm>
            <a:off x="287348" y="1318258"/>
            <a:ext cx="2868093"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(8/13)</a:t>
            </a:r>
          </a:p>
        </p:txBody>
      </p:sp>
      <p:cxnSp>
        <p:nvCxnSpPr>
          <p:cNvPr id="6" name="Google Shape;140;p3">
            <a:extLst>
              <a:ext uri="{FF2B5EF4-FFF2-40B4-BE49-F238E27FC236}">
                <a16:creationId xmlns:a16="http://schemas.microsoft.com/office/drawing/2014/main" id="{D3109FC0-163B-3604-8D55-93D7C38E776B}"/>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7" name="Google Shape;141;p3">
            <a:extLst>
              <a:ext uri="{FF2B5EF4-FFF2-40B4-BE49-F238E27FC236}">
                <a16:creationId xmlns:a16="http://schemas.microsoft.com/office/drawing/2014/main" id="{25FF63FA-599E-F6DF-8464-7FC0088C3EC3}"/>
              </a:ext>
            </a:extLst>
          </p:cNvPr>
          <p:cNvSpPr/>
          <p:nvPr/>
        </p:nvSpPr>
        <p:spPr>
          <a:xfrm>
            <a:off x="8448881" y="21159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 name="Google Shape;149;p3">
            <a:extLst>
              <a:ext uri="{FF2B5EF4-FFF2-40B4-BE49-F238E27FC236}">
                <a16:creationId xmlns:a16="http://schemas.microsoft.com/office/drawing/2014/main" id="{7EA2AC29-F410-936F-48CD-FF1BD0545E28}"/>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9" name="Google Shape;143;p3">
            <a:extLst>
              <a:ext uri="{FF2B5EF4-FFF2-40B4-BE49-F238E27FC236}">
                <a16:creationId xmlns:a16="http://schemas.microsoft.com/office/drawing/2014/main" id="{E5EFBBE3-4F63-ECCE-89B2-595B4713899A}"/>
              </a:ext>
            </a:extLst>
          </p:cNvPr>
          <p:cNvSpPr/>
          <p:nvPr/>
        </p:nvSpPr>
        <p:spPr>
          <a:xfrm>
            <a:off x="5067359" y="21159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 name="Google Shape;145;p3">
            <a:extLst>
              <a:ext uri="{FF2B5EF4-FFF2-40B4-BE49-F238E27FC236}">
                <a16:creationId xmlns:a16="http://schemas.microsoft.com/office/drawing/2014/main" id="{0B240229-623B-79B8-9FBE-86920CBE1833}"/>
              </a:ext>
            </a:extLst>
          </p:cNvPr>
          <p:cNvSpPr/>
          <p:nvPr/>
        </p:nvSpPr>
        <p:spPr>
          <a:xfrm>
            <a:off x="6791628" y="2299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 name="Google Shape;146;p3">
            <a:extLst>
              <a:ext uri="{FF2B5EF4-FFF2-40B4-BE49-F238E27FC236}">
                <a16:creationId xmlns:a16="http://schemas.microsoft.com/office/drawing/2014/main" id="{881EF653-A4B7-B287-D818-5FCB8EC383E0}"/>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 name="Google Shape;147;p3">
            <a:extLst>
              <a:ext uri="{FF2B5EF4-FFF2-40B4-BE49-F238E27FC236}">
                <a16:creationId xmlns:a16="http://schemas.microsoft.com/office/drawing/2014/main" id="{050735D5-0955-BCD3-6F24-D5FC9CDDDA7F}"/>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3" name="Google Shape;148;p3">
            <a:extLst>
              <a:ext uri="{FF2B5EF4-FFF2-40B4-BE49-F238E27FC236}">
                <a16:creationId xmlns:a16="http://schemas.microsoft.com/office/drawing/2014/main" id="{291249FB-9089-C1F8-A4D3-5D8805F8C99E}"/>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14" name="Google Shape;150;p3">
            <a:extLst>
              <a:ext uri="{FF2B5EF4-FFF2-40B4-BE49-F238E27FC236}">
                <a16:creationId xmlns:a16="http://schemas.microsoft.com/office/drawing/2014/main" id="{AD76347C-DE07-661B-35DC-0040154DD6AF}"/>
              </a:ext>
            </a:extLst>
          </p:cNvPr>
          <p:cNvSpPr txBox="1"/>
          <p:nvPr/>
        </p:nvSpPr>
        <p:spPr>
          <a:xfrm>
            <a:off x="6110547" y="687424"/>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15" name="Google Shape;151;p3">
            <a:extLst>
              <a:ext uri="{FF2B5EF4-FFF2-40B4-BE49-F238E27FC236}">
                <a16:creationId xmlns:a16="http://schemas.microsoft.com/office/drawing/2014/main" id="{2487F7A2-C34C-FEAF-8BEC-0A65ED79464C}"/>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16" name="Google Shape;152;p3">
            <a:extLst>
              <a:ext uri="{FF2B5EF4-FFF2-40B4-BE49-F238E27FC236}">
                <a16:creationId xmlns:a16="http://schemas.microsoft.com/office/drawing/2014/main" id="{F6DA6283-F801-6DC3-EEF4-1BE40CA2EB13}"/>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17" name="Google Shape;141;p3">
            <a:extLst>
              <a:ext uri="{FF2B5EF4-FFF2-40B4-BE49-F238E27FC236}">
                <a16:creationId xmlns:a16="http://schemas.microsoft.com/office/drawing/2014/main" id="{867CEAFE-BB15-7AC4-C044-99AFC6C1A3BF}"/>
              </a:ext>
            </a:extLst>
          </p:cNvPr>
          <p:cNvSpPr/>
          <p:nvPr/>
        </p:nvSpPr>
        <p:spPr>
          <a:xfrm>
            <a:off x="3155441" y="21751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panose="020F0502020204030204"/>
              <a:ea typeface="Calibri" panose="020F0502020204030204"/>
              <a:cs typeface="Calibri" panose="020F0502020204030204"/>
              <a:sym typeface="Calibri" panose="020F0502020204030204"/>
            </a:endParaRPr>
          </a:p>
        </p:txBody>
      </p:sp>
      <p:sp>
        <p:nvSpPr>
          <p:cNvPr id="18" name="Google Shape;149;p3">
            <a:extLst>
              <a:ext uri="{FF2B5EF4-FFF2-40B4-BE49-F238E27FC236}">
                <a16:creationId xmlns:a16="http://schemas.microsoft.com/office/drawing/2014/main" id="{3AB344F3-5FB4-178F-08D2-7E3F3E4B7362}"/>
              </a:ext>
            </a:extLst>
          </p:cNvPr>
          <p:cNvSpPr txBox="1"/>
          <p:nvPr/>
        </p:nvSpPr>
        <p:spPr>
          <a:xfrm>
            <a:off x="4209002" y="676760"/>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19" name="Google Shape;141;p3">
            <a:extLst>
              <a:ext uri="{FF2B5EF4-FFF2-40B4-BE49-F238E27FC236}">
                <a16:creationId xmlns:a16="http://schemas.microsoft.com/office/drawing/2014/main" id="{99AE1EC5-B1E9-6C58-0D31-391F7B2F16C5}"/>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 name="Google Shape;326;p8">
            <a:extLst>
              <a:ext uri="{FF2B5EF4-FFF2-40B4-BE49-F238E27FC236}">
                <a16:creationId xmlns:a16="http://schemas.microsoft.com/office/drawing/2014/main" id="{9C9A7D96-31B3-9BF4-E2A4-EED4B6F988D5}"/>
              </a:ext>
            </a:extLst>
          </p:cNvPr>
          <p:cNvSpPr/>
          <p:nvPr/>
        </p:nvSpPr>
        <p:spPr>
          <a:xfrm>
            <a:off x="5875220" y="1871603"/>
            <a:ext cx="3123324"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Page de Tournoi</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25" name="Image 24">
            <a:extLst>
              <a:ext uri="{FF2B5EF4-FFF2-40B4-BE49-F238E27FC236}">
                <a16:creationId xmlns:a16="http://schemas.microsoft.com/office/drawing/2014/main" id="{BBD04FC8-E2AA-B9C2-E329-64A2598481AA}"/>
              </a:ext>
            </a:extLst>
          </p:cNvPr>
          <p:cNvPicPr>
            <a:picLocks noChangeAspect="1"/>
          </p:cNvPicPr>
          <p:nvPr/>
        </p:nvPicPr>
        <p:blipFill>
          <a:blip r:embed="rId2"/>
          <a:stretch>
            <a:fillRect/>
          </a:stretch>
        </p:blipFill>
        <p:spPr>
          <a:xfrm>
            <a:off x="6000205" y="2466617"/>
            <a:ext cx="5771385" cy="3766624"/>
          </a:xfrm>
          <a:prstGeom prst="rect">
            <a:avLst/>
          </a:prstGeom>
        </p:spPr>
      </p:pic>
      <p:pic>
        <p:nvPicPr>
          <p:cNvPr id="22" name="Image 21">
            <a:extLst>
              <a:ext uri="{FF2B5EF4-FFF2-40B4-BE49-F238E27FC236}">
                <a16:creationId xmlns:a16="http://schemas.microsoft.com/office/drawing/2014/main" id="{AD986B2E-85F4-C43E-CC2C-08E0339E1F76}"/>
              </a:ext>
            </a:extLst>
          </p:cNvPr>
          <p:cNvPicPr>
            <a:picLocks noChangeAspect="1"/>
          </p:cNvPicPr>
          <p:nvPr/>
        </p:nvPicPr>
        <p:blipFill>
          <a:blip r:embed="rId3"/>
          <a:stretch>
            <a:fillRect/>
          </a:stretch>
        </p:blipFill>
        <p:spPr>
          <a:xfrm>
            <a:off x="306089" y="2466617"/>
            <a:ext cx="5550089" cy="3766623"/>
          </a:xfrm>
          <a:prstGeom prst="rect">
            <a:avLst/>
          </a:prstGeom>
        </p:spPr>
      </p:pic>
      <p:sp>
        <p:nvSpPr>
          <p:cNvPr id="2" name="Google Shape;326;p8">
            <a:extLst>
              <a:ext uri="{FF2B5EF4-FFF2-40B4-BE49-F238E27FC236}">
                <a16:creationId xmlns:a16="http://schemas.microsoft.com/office/drawing/2014/main" id="{46D3C07F-0422-320D-2879-18016A49EBBE}"/>
              </a:ext>
            </a:extLst>
          </p:cNvPr>
          <p:cNvSpPr/>
          <p:nvPr/>
        </p:nvSpPr>
        <p:spPr>
          <a:xfrm>
            <a:off x="254550" y="1871603"/>
            <a:ext cx="3123324"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Page de Stade (3/3)</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Tree>
    <p:extLst>
      <p:ext uri="{BB962C8B-B14F-4D97-AF65-F5344CB8AC3E}">
        <p14:creationId xmlns:p14="http://schemas.microsoft.com/office/powerpoint/2010/main" val="2538056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53C9219F-6431-ACBE-51CA-59A3062BF6D0}"/>
              </a:ext>
            </a:extLst>
          </p:cNvPr>
          <p:cNvSpPr>
            <a:spLocks noGrp="1"/>
          </p:cNvSpPr>
          <p:nvPr>
            <p:ph type="sldNum" idx="12"/>
          </p:nvPr>
        </p:nvSpPr>
        <p:spPr>
          <a:xfrm>
            <a:off x="9448800" y="6492875"/>
            <a:ext cx="2743200" cy="365125"/>
          </a:xfrm>
        </p:spPr>
        <p:txBody>
          <a:bodyPr/>
          <a:lstStyle/>
          <a:p>
            <a:pPr marL="0" lvl="0" indent="0" algn="r" rtl="0">
              <a:spcBef>
                <a:spcPts val="0"/>
              </a:spcBef>
              <a:spcAft>
                <a:spcPts val="0"/>
              </a:spcAft>
              <a:buNone/>
            </a:pPr>
            <a:fld id="{00000000-1234-1234-1234-123412341234}" type="slidenum">
              <a:rPr lang="fr-FR" smtClean="0"/>
              <a:t>18</a:t>
            </a:fld>
            <a:endParaRPr lang="fr-FR" dirty="0"/>
          </a:p>
        </p:txBody>
      </p:sp>
      <p:sp>
        <p:nvSpPr>
          <p:cNvPr id="5" name="Google Shape;429;p10">
            <a:extLst>
              <a:ext uri="{FF2B5EF4-FFF2-40B4-BE49-F238E27FC236}">
                <a16:creationId xmlns:a16="http://schemas.microsoft.com/office/drawing/2014/main" id="{B6DF6A4F-C630-FDBC-ECB2-24EBD0AB4042}"/>
              </a:ext>
            </a:extLst>
          </p:cNvPr>
          <p:cNvSpPr/>
          <p:nvPr/>
        </p:nvSpPr>
        <p:spPr>
          <a:xfrm>
            <a:off x="287348" y="1318258"/>
            <a:ext cx="2868093"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(9/13)</a:t>
            </a:r>
          </a:p>
        </p:txBody>
      </p:sp>
      <p:cxnSp>
        <p:nvCxnSpPr>
          <p:cNvPr id="6" name="Google Shape;140;p3">
            <a:extLst>
              <a:ext uri="{FF2B5EF4-FFF2-40B4-BE49-F238E27FC236}">
                <a16:creationId xmlns:a16="http://schemas.microsoft.com/office/drawing/2014/main" id="{880FE1D6-A0EF-8DF9-E770-46FC5CE78D31}"/>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7" name="Google Shape;141;p3">
            <a:extLst>
              <a:ext uri="{FF2B5EF4-FFF2-40B4-BE49-F238E27FC236}">
                <a16:creationId xmlns:a16="http://schemas.microsoft.com/office/drawing/2014/main" id="{338AB85F-3CF3-7CEE-1308-CA36B88585BB}"/>
              </a:ext>
            </a:extLst>
          </p:cNvPr>
          <p:cNvSpPr/>
          <p:nvPr/>
        </p:nvSpPr>
        <p:spPr>
          <a:xfrm>
            <a:off x="8448881" y="21159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 name="Google Shape;149;p3">
            <a:extLst>
              <a:ext uri="{FF2B5EF4-FFF2-40B4-BE49-F238E27FC236}">
                <a16:creationId xmlns:a16="http://schemas.microsoft.com/office/drawing/2014/main" id="{0321E95D-02F5-0111-FD97-CF17ADD83475}"/>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9" name="Google Shape;143;p3">
            <a:extLst>
              <a:ext uri="{FF2B5EF4-FFF2-40B4-BE49-F238E27FC236}">
                <a16:creationId xmlns:a16="http://schemas.microsoft.com/office/drawing/2014/main" id="{9AC34734-257B-6064-8494-0830C6368E51}"/>
              </a:ext>
            </a:extLst>
          </p:cNvPr>
          <p:cNvSpPr/>
          <p:nvPr/>
        </p:nvSpPr>
        <p:spPr>
          <a:xfrm>
            <a:off x="5067359" y="21159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 name="Google Shape;145;p3">
            <a:extLst>
              <a:ext uri="{FF2B5EF4-FFF2-40B4-BE49-F238E27FC236}">
                <a16:creationId xmlns:a16="http://schemas.microsoft.com/office/drawing/2014/main" id="{7C77846F-2A1E-EC26-24DA-F053581B43C9}"/>
              </a:ext>
            </a:extLst>
          </p:cNvPr>
          <p:cNvSpPr/>
          <p:nvPr/>
        </p:nvSpPr>
        <p:spPr>
          <a:xfrm>
            <a:off x="6791628" y="2299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 name="Google Shape;146;p3">
            <a:extLst>
              <a:ext uri="{FF2B5EF4-FFF2-40B4-BE49-F238E27FC236}">
                <a16:creationId xmlns:a16="http://schemas.microsoft.com/office/drawing/2014/main" id="{342A0F5D-70F3-63AF-AC83-0B913848093A}"/>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 name="Google Shape;147;p3">
            <a:extLst>
              <a:ext uri="{FF2B5EF4-FFF2-40B4-BE49-F238E27FC236}">
                <a16:creationId xmlns:a16="http://schemas.microsoft.com/office/drawing/2014/main" id="{C43CBE7D-006D-EC16-4D86-BC2E9EA6CA2F}"/>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3" name="Google Shape;148;p3">
            <a:extLst>
              <a:ext uri="{FF2B5EF4-FFF2-40B4-BE49-F238E27FC236}">
                <a16:creationId xmlns:a16="http://schemas.microsoft.com/office/drawing/2014/main" id="{B0A2DE97-941D-FBF6-CE5C-5608CA9CB316}"/>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14" name="Google Shape;150;p3">
            <a:extLst>
              <a:ext uri="{FF2B5EF4-FFF2-40B4-BE49-F238E27FC236}">
                <a16:creationId xmlns:a16="http://schemas.microsoft.com/office/drawing/2014/main" id="{2DF26F8B-1586-2C10-C400-AEA79A450C1E}"/>
              </a:ext>
            </a:extLst>
          </p:cNvPr>
          <p:cNvSpPr txBox="1"/>
          <p:nvPr/>
        </p:nvSpPr>
        <p:spPr>
          <a:xfrm>
            <a:off x="6110547" y="687424"/>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15" name="Google Shape;151;p3">
            <a:extLst>
              <a:ext uri="{FF2B5EF4-FFF2-40B4-BE49-F238E27FC236}">
                <a16:creationId xmlns:a16="http://schemas.microsoft.com/office/drawing/2014/main" id="{141299DE-6A6B-19D2-9652-CB9209376417}"/>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16" name="Google Shape;152;p3">
            <a:extLst>
              <a:ext uri="{FF2B5EF4-FFF2-40B4-BE49-F238E27FC236}">
                <a16:creationId xmlns:a16="http://schemas.microsoft.com/office/drawing/2014/main" id="{5BF58A85-7024-FA2C-7FE0-AF5B3EA881C1}"/>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17" name="Google Shape;141;p3">
            <a:extLst>
              <a:ext uri="{FF2B5EF4-FFF2-40B4-BE49-F238E27FC236}">
                <a16:creationId xmlns:a16="http://schemas.microsoft.com/office/drawing/2014/main" id="{FD9DFC70-63BD-C129-69BA-B981D000F47A}"/>
              </a:ext>
            </a:extLst>
          </p:cNvPr>
          <p:cNvSpPr/>
          <p:nvPr/>
        </p:nvSpPr>
        <p:spPr>
          <a:xfrm>
            <a:off x="3155441" y="21751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panose="020F0502020204030204"/>
              <a:ea typeface="Calibri" panose="020F0502020204030204"/>
              <a:cs typeface="Calibri" panose="020F0502020204030204"/>
              <a:sym typeface="Calibri" panose="020F0502020204030204"/>
            </a:endParaRPr>
          </a:p>
        </p:txBody>
      </p:sp>
      <p:sp>
        <p:nvSpPr>
          <p:cNvPr id="18" name="Google Shape;149;p3">
            <a:extLst>
              <a:ext uri="{FF2B5EF4-FFF2-40B4-BE49-F238E27FC236}">
                <a16:creationId xmlns:a16="http://schemas.microsoft.com/office/drawing/2014/main" id="{57E98590-EE45-5C5F-0259-60760FF04E52}"/>
              </a:ext>
            </a:extLst>
          </p:cNvPr>
          <p:cNvSpPr txBox="1"/>
          <p:nvPr/>
        </p:nvSpPr>
        <p:spPr>
          <a:xfrm>
            <a:off x="4209002" y="676760"/>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19" name="Google Shape;141;p3">
            <a:extLst>
              <a:ext uri="{FF2B5EF4-FFF2-40B4-BE49-F238E27FC236}">
                <a16:creationId xmlns:a16="http://schemas.microsoft.com/office/drawing/2014/main" id="{452F881F-5104-7DE0-168F-0D5A55B3C602}"/>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 name="Google Shape;326;p8">
            <a:extLst>
              <a:ext uri="{FF2B5EF4-FFF2-40B4-BE49-F238E27FC236}">
                <a16:creationId xmlns:a16="http://schemas.microsoft.com/office/drawing/2014/main" id="{F1A3D391-495F-3E0D-6ACA-3455C95B1EFC}"/>
              </a:ext>
            </a:extLst>
          </p:cNvPr>
          <p:cNvSpPr/>
          <p:nvPr/>
        </p:nvSpPr>
        <p:spPr>
          <a:xfrm>
            <a:off x="306088" y="1871603"/>
            <a:ext cx="3412471"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Demandes de Recrutement</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21" name="Google Shape;326;p8">
            <a:extLst>
              <a:ext uri="{FF2B5EF4-FFF2-40B4-BE49-F238E27FC236}">
                <a16:creationId xmlns:a16="http://schemas.microsoft.com/office/drawing/2014/main" id="{DB6CF887-5D98-04CE-0D8D-0E61F2DBF54F}"/>
              </a:ext>
            </a:extLst>
          </p:cNvPr>
          <p:cNvSpPr/>
          <p:nvPr/>
        </p:nvSpPr>
        <p:spPr>
          <a:xfrm>
            <a:off x="5875220" y="1871603"/>
            <a:ext cx="3123324"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Défis</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23" name="Image 22">
            <a:extLst>
              <a:ext uri="{FF2B5EF4-FFF2-40B4-BE49-F238E27FC236}">
                <a16:creationId xmlns:a16="http://schemas.microsoft.com/office/drawing/2014/main" id="{762782A6-2459-2A22-7482-7DC59AE2FD77}"/>
              </a:ext>
            </a:extLst>
          </p:cNvPr>
          <p:cNvPicPr>
            <a:picLocks noChangeAspect="1"/>
          </p:cNvPicPr>
          <p:nvPr/>
        </p:nvPicPr>
        <p:blipFill>
          <a:blip r:embed="rId2"/>
          <a:stretch>
            <a:fillRect/>
          </a:stretch>
        </p:blipFill>
        <p:spPr>
          <a:xfrm>
            <a:off x="306090" y="2464526"/>
            <a:ext cx="5493820" cy="3734979"/>
          </a:xfrm>
          <a:prstGeom prst="rect">
            <a:avLst/>
          </a:prstGeom>
        </p:spPr>
      </p:pic>
      <p:pic>
        <p:nvPicPr>
          <p:cNvPr id="25" name="Image 24">
            <a:extLst>
              <a:ext uri="{FF2B5EF4-FFF2-40B4-BE49-F238E27FC236}">
                <a16:creationId xmlns:a16="http://schemas.microsoft.com/office/drawing/2014/main" id="{1FD3A4E0-8BC0-ED68-04BC-CA9BE7234530}"/>
              </a:ext>
            </a:extLst>
          </p:cNvPr>
          <p:cNvPicPr>
            <a:picLocks noChangeAspect="1"/>
          </p:cNvPicPr>
          <p:nvPr/>
        </p:nvPicPr>
        <p:blipFill>
          <a:blip r:embed="rId3"/>
          <a:stretch>
            <a:fillRect/>
          </a:stretch>
        </p:blipFill>
        <p:spPr>
          <a:xfrm>
            <a:off x="5939246" y="2464526"/>
            <a:ext cx="5832344" cy="3734980"/>
          </a:xfrm>
          <a:prstGeom prst="rect">
            <a:avLst/>
          </a:prstGeom>
        </p:spPr>
      </p:pic>
    </p:spTree>
    <p:extLst>
      <p:ext uri="{BB962C8B-B14F-4D97-AF65-F5344CB8AC3E}">
        <p14:creationId xmlns:p14="http://schemas.microsoft.com/office/powerpoint/2010/main" val="2462086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EB9B392-1722-05F6-A855-C24139B68EA7}"/>
              </a:ext>
            </a:extLst>
          </p:cNvPr>
          <p:cNvSpPr>
            <a:spLocks noGrp="1"/>
          </p:cNvSpPr>
          <p:nvPr>
            <p:ph type="sldNum" idx="12"/>
          </p:nvPr>
        </p:nvSpPr>
        <p:spPr>
          <a:xfrm>
            <a:off x="9448800" y="6508533"/>
            <a:ext cx="2743200" cy="365125"/>
          </a:xfrm>
        </p:spPr>
        <p:txBody>
          <a:bodyPr/>
          <a:lstStyle/>
          <a:p>
            <a:pPr marL="0" lvl="0" indent="0" algn="r" rtl="0">
              <a:spcBef>
                <a:spcPts val="0"/>
              </a:spcBef>
              <a:spcAft>
                <a:spcPts val="0"/>
              </a:spcAft>
              <a:buNone/>
            </a:pPr>
            <a:fld id="{00000000-1234-1234-1234-123412341234}" type="slidenum">
              <a:rPr lang="fr-FR" smtClean="0"/>
              <a:t>19</a:t>
            </a:fld>
            <a:endParaRPr lang="fr-FR" dirty="0"/>
          </a:p>
        </p:txBody>
      </p:sp>
      <p:sp>
        <p:nvSpPr>
          <p:cNvPr id="5" name="Google Shape;429;p10">
            <a:extLst>
              <a:ext uri="{FF2B5EF4-FFF2-40B4-BE49-F238E27FC236}">
                <a16:creationId xmlns:a16="http://schemas.microsoft.com/office/drawing/2014/main" id="{67C88BC5-FC8E-AE13-E2AD-471180A0A1A0}"/>
              </a:ext>
            </a:extLst>
          </p:cNvPr>
          <p:cNvSpPr/>
          <p:nvPr/>
        </p:nvSpPr>
        <p:spPr>
          <a:xfrm>
            <a:off x="287348" y="1318258"/>
            <a:ext cx="3544423"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(10/13)</a:t>
            </a:r>
          </a:p>
        </p:txBody>
      </p:sp>
      <p:cxnSp>
        <p:nvCxnSpPr>
          <p:cNvPr id="6" name="Google Shape;140;p3">
            <a:extLst>
              <a:ext uri="{FF2B5EF4-FFF2-40B4-BE49-F238E27FC236}">
                <a16:creationId xmlns:a16="http://schemas.microsoft.com/office/drawing/2014/main" id="{E0865EC8-7EF5-0E66-AD92-DBDBC65CD50F}"/>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7" name="Google Shape;141;p3">
            <a:extLst>
              <a:ext uri="{FF2B5EF4-FFF2-40B4-BE49-F238E27FC236}">
                <a16:creationId xmlns:a16="http://schemas.microsoft.com/office/drawing/2014/main" id="{71F5F4BA-CBE9-D07C-C156-F353FBBCCA89}"/>
              </a:ext>
            </a:extLst>
          </p:cNvPr>
          <p:cNvSpPr/>
          <p:nvPr/>
        </p:nvSpPr>
        <p:spPr>
          <a:xfrm>
            <a:off x="8448881" y="21159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 name="Google Shape;149;p3">
            <a:extLst>
              <a:ext uri="{FF2B5EF4-FFF2-40B4-BE49-F238E27FC236}">
                <a16:creationId xmlns:a16="http://schemas.microsoft.com/office/drawing/2014/main" id="{D391E0A2-992E-8894-A99A-F78DC57610B1}"/>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9" name="Google Shape;143;p3">
            <a:extLst>
              <a:ext uri="{FF2B5EF4-FFF2-40B4-BE49-F238E27FC236}">
                <a16:creationId xmlns:a16="http://schemas.microsoft.com/office/drawing/2014/main" id="{92B47C4B-9F65-6C9F-94AA-1A67A874D2BA}"/>
              </a:ext>
            </a:extLst>
          </p:cNvPr>
          <p:cNvSpPr/>
          <p:nvPr/>
        </p:nvSpPr>
        <p:spPr>
          <a:xfrm>
            <a:off x="5067359" y="21159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 name="Google Shape;145;p3">
            <a:extLst>
              <a:ext uri="{FF2B5EF4-FFF2-40B4-BE49-F238E27FC236}">
                <a16:creationId xmlns:a16="http://schemas.microsoft.com/office/drawing/2014/main" id="{88CCBA58-8AE5-469C-4A8E-BBDDEDF20E39}"/>
              </a:ext>
            </a:extLst>
          </p:cNvPr>
          <p:cNvSpPr/>
          <p:nvPr/>
        </p:nvSpPr>
        <p:spPr>
          <a:xfrm>
            <a:off x="6791628" y="2299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 name="Google Shape;146;p3">
            <a:extLst>
              <a:ext uri="{FF2B5EF4-FFF2-40B4-BE49-F238E27FC236}">
                <a16:creationId xmlns:a16="http://schemas.microsoft.com/office/drawing/2014/main" id="{2BF22101-CE55-BD37-7B81-F4C53FDD1C8C}"/>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 name="Google Shape;147;p3">
            <a:extLst>
              <a:ext uri="{FF2B5EF4-FFF2-40B4-BE49-F238E27FC236}">
                <a16:creationId xmlns:a16="http://schemas.microsoft.com/office/drawing/2014/main" id="{1B41B04D-77D2-11BC-45D0-F76A40A580AF}"/>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3" name="Google Shape;148;p3">
            <a:extLst>
              <a:ext uri="{FF2B5EF4-FFF2-40B4-BE49-F238E27FC236}">
                <a16:creationId xmlns:a16="http://schemas.microsoft.com/office/drawing/2014/main" id="{9E783FB2-FB14-6016-79DD-FD77717D0F87}"/>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14" name="Google Shape;150;p3">
            <a:extLst>
              <a:ext uri="{FF2B5EF4-FFF2-40B4-BE49-F238E27FC236}">
                <a16:creationId xmlns:a16="http://schemas.microsoft.com/office/drawing/2014/main" id="{88BB0121-6A42-334E-659A-B5194A854741}"/>
              </a:ext>
            </a:extLst>
          </p:cNvPr>
          <p:cNvSpPr txBox="1"/>
          <p:nvPr/>
        </p:nvSpPr>
        <p:spPr>
          <a:xfrm>
            <a:off x="6110547" y="687424"/>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15" name="Google Shape;151;p3">
            <a:extLst>
              <a:ext uri="{FF2B5EF4-FFF2-40B4-BE49-F238E27FC236}">
                <a16:creationId xmlns:a16="http://schemas.microsoft.com/office/drawing/2014/main" id="{EA731CDC-2EC3-F655-6397-015A1A6D3A5D}"/>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16" name="Google Shape;152;p3">
            <a:extLst>
              <a:ext uri="{FF2B5EF4-FFF2-40B4-BE49-F238E27FC236}">
                <a16:creationId xmlns:a16="http://schemas.microsoft.com/office/drawing/2014/main" id="{A4F40AB8-6AD2-3898-EC48-F2C5D027F34F}"/>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17" name="Google Shape;141;p3">
            <a:extLst>
              <a:ext uri="{FF2B5EF4-FFF2-40B4-BE49-F238E27FC236}">
                <a16:creationId xmlns:a16="http://schemas.microsoft.com/office/drawing/2014/main" id="{77A71274-771C-4C17-DC13-B244E1C0CE0A}"/>
              </a:ext>
            </a:extLst>
          </p:cNvPr>
          <p:cNvSpPr/>
          <p:nvPr/>
        </p:nvSpPr>
        <p:spPr>
          <a:xfrm>
            <a:off x="3155441" y="21751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panose="020F0502020204030204"/>
              <a:ea typeface="Calibri" panose="020F0502020204030204"/>
              <a:cs typeface="Calibri" panose="020F0502020204030204"/>
              <a:sym typeface="Calibri" panose="020F0502020204030204"/>
            </a:endParaRPr>
          </a:p>
        </p:txBody>
      </p:sp>
      <p:sp>
        <p:nvSpPr>
          <p:cNvPr id="18" name="Google Shape;149;p3">
            <a:extLst>
              <a:ext uri="{FF2B5EF4-FFF2-40B4-BE49-F238E27FC236}">
                <a16:creationId xmlns:a16="http://schemas.microsoft.com/office/drawing/2014/main" id="{173A9193-0CFD-96FB-B304-E8F795139752}"/>
              </a:ext>
            </a:extLst>
          </p:cNvPr>
          <p:cNvSpPr txBox="1"/>
          <p:nvPr/>
        </p:nvSpPr>
        <p:spPr>
          <a:xfrm>
            <a:off x="4209002" y="676760"/>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19" name="Google Shape;141;p3">
            <a:extLst>
              <a:ext uri="{FF2B5EF4-FFF2-40B4-BE49-F238E27FC236}">
                <a16:creationId xmlns:a16="http://schemas.microsoft.com/office/drawing/2014/main" id="{3F362025-263D-2EB1-1FDD-EDCE1BAB538B}"/>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 name="Google Shape;326;p8">
            <a:extLst>
              <a:ext uri="{FF2B5EF4-FFF2-40B4-BE49-F238E27FC236}">
                <a16:creationId xmlns:a16="http://schemas.microsoft.com/office/drawing/2014/main" id="{0ED5B836-5738-1546-4B32-EE336C679D36}"/>
              </a:ext>
            </a:extLst>
          </p:cNvPr>
          <p:cNvSpPr/>
          <p:nvPr/>
        </p:nvSpPr>
        <p:spPr>
          <a:xfrm>
            <a:off x="306089" y="1871603"/>
            <a:ext cx="3123324"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Compte Joueur</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21" name="Google Shape;326;p8">
            <a:extLst>
              <a:ext uri="{FF2B5EF4-FFF2-40B4-BE49-F238E27FC236}">
                <a16:creationId xmlns:a16="http://schemas.microsoft.com/office/drawing/2014/main" id="{5F4FF46F-29AF-2F54-0698-83E98F7A468E}"/>
              </a:ext>
            </a:extLst>
          </p:cNvPr>
          <p:cNvSpPr/>
          <p:nvPr/>
        </p:nvSpPr>
        <p:spPr>
          <a:xfrm>
            <a:off x="4209002" y="1871603"/>
            <a:ext cx="3634540"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Demandes de Recrutement</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25" name="Image 24">
            <a:extLst>
              <a:ext uri="{FF2B5EF4-FFF2-40B4-BE49-F238E27FC236}">
                <a16:creationId xmlns:a16="http://schemas.microsoft.com/office/drawing/2014/main" id="{642B0D1E-033A-2045-F767-D39BFBE4CD65}"/>
              </a:ext>
            </a:extLst>
          </p:cNvPr>
          <p:cNvPicPr>
            <a:picLocks noChangeAspect="1"/>
          </p:cNvPicPr>
          <p:nvPr/>
        </p:nvPicPr>
        <p:blipFill>
          <a:blip r:embed="rId2"/>
          <a:stretch>
            <a:fillRect/>
          </a:stretch>
        </p:blipFill>
        <p:spPr>
          <a:xfrm>
            <a:off x="447187" y="2325669"/>
            <a:ext cx="2982226" cy="4030682"/>
          </a:xfrm>
          <a:prstGeom prst="rect">
            <a:avLst/>
          </a:prstGeom>
        </p:spPr>
      </p:pic>
      <p:pic>
        <p:nvPicPr>
          <p:cNvPr id="27" name="Image 26">
            <a:extLst>
              <a:ext uri="{FF2B5EF4-FFF2-40B4-BE49-F238E27FC236}">
                <a16:creationId xmlns:a16="http://schemas.microsoft.com/office/drawing/2014/main" id="{2C1ADE49-C75C-FE86-3D56-22615B8494F0}"/>
              </a:ext>
            </a:extLst>
          </p:cNvPr>
          <p:cNvPicPr>
            <a:picLocks noChangeAspect="1"/>
          </p:cNvPicPr>
          <p:nvPr/>
        </p:nvPicPr>
        <p:blipFill>
          <a:blip r:embed="rId3"/>
          <a:stretch>
            <a:fillRect/>
          </a:stretch>
        </p:blipFill>
        <p:spPr>
          <a:xfrm>
            <a:off x="4209002" y="2325668"/>
            <a:ext cx="7535811" cy="4012413"/>
          </a:xfrm>
          <a:prstGeom prst="rect">
            <a:avLst/>
          </a:prstGeom>
        </p:spPr>
      </p:pic>
    </p:spTree>
    <p:extLst>
      <p:ext uri="{BB962C8B-B14F-4D97-AF65-F5344CB8AC3E}">
        <p14:creationId xmlns:p14="http://schemas.microsoft.com/office/powerpoint/2010/main" val="730750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
          <p:cNvSpPr txBox="1">
            <a:spLocks noGrp="1"/>
          </p:cNvSpPr>
          <p:nvPr>
            <p:ph type="title"/>
          </p:nvPr>
        </p:nvSpPr>
        <p:spPr>
          <a:xfrm>
            <a:off x="0" y="297668"/>
            <a:ext cx="2353127" cy="92697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190103"/>
              </a:buClr>
              <a:buSzPts val="4500"/>
              <a:buFont typeface="Times New Roman" panose="02020603050405020304"/>
              <a:buNone/>
            </a:pPr>
            <a:r>
              <a:rPr lang="fr-FR" sz="4500" dirty="0">
                <a:solidFill>
                  <a:srgbClr val="190103"/>
                </a:solidFill>
                <a:latin typeface="Times New Roman" panose="02020603050405020304"/>
                <a:ea typeface="Times New Roman" panose="02020603050405020304"/>
                <a:cs typeface="Times New Roman" panose="02020603050405020304"/>
                <a:sym typeface="Times New Roman" panose="02020603050405020304"/>
              </a:rPr>
              <a:t>Plan</a:t>
            </a:r>
          </a:p>
        </p:txBody>
      </p:sp>
      <p:sp>
        <p:nvSpPr>
          <p:cNvPr id="106" name="Google Shape;106;p2"/>
          <p:cNvSpPr/>
          <p:nvPr/>
        </p:nvSpPr>
        <p:spPr>
          <a:xfrm>
            <a:off x="669992" y="1047514"/>
            <a:ext cx="1061976" cy="61005"/>
          </a:xfrm>
          <a:prstGeom prst="rect">
            <a:avLst/>
          </a:prstGeom>
          <a:solidFill>
            <a:srgbClr val="0070C0"/>
          </a:solidFill>
          <a:ln w="12700" cap="flat" cmpd="sng">
            <a:solidFill>
              <a:srgbClr val="19010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25BA3"/>
              </a:solidFill>
              <a:latin typeface="Calibri" panose="020F0502020204030204"/>
              <a:ea typeface="Calibri" panose="020F0502020204030204"/>
              <a:cs typeface="Calibri" panose="020F0502020204030204"/>
              <a:sym typeface="Calibri" panose="020F0502020204030204"/>
            </a:endParaRPr>
          </a:p>
        </p:txBody>
      </p:sp>
      <p:grpSp>
        <p:nvGrpSpPr>
          <p:cNvPr id="107" name="Google Shape;107;p2"/>
          <p:cNvGrpSpPr/>
          <p:nvPr/>
        </p:nvGrpSpPr>
        <p:grpSpPr>
          <a:xfrm>
            <a:off x="-3607210" y="604152"/>
            <a:ext cx="14009126" cy="6688533"/>
            <a:chOff x="-5617729" y="-864070"/>
            <a:chExt cx="14009126" cy="6688533"/>
          </a:xfrm>
        </p:grpSpPr>
        <p:sp>
          <p:nvSpPr>
            <p:cNvPr id="115" name="Google Shape;115;p2"/>
            <p:cNvSpPr/>
            <p:nvPr/>
          </p:nvSpPr>
          <p:spPr>
            <a:xfrm>
              <a:off x="1189180" y="1598335"/>
              <a:ext cx="7181232" cy="523089"/>
            </a:xfrm>
            <a:prstGeom prst="rect">
              <a:avLst/>
            </a:prstGeom>
            <a:gradFill>
              <a:gsLst>
                <a:gs pos="0">
                  <a:schemeClr val="lt1"/>
                </a:gs>
                <a:gs pos="50000">
                  <a:schemeClr val="lt1"/>
                </a:gs>
                <a:gs pos="100000">
                  <a:srgbClr val="E1E1E1"/>
                </a:gs>
              </a:gsLst>
              <a:lin ang="5400000" scaled="0"/>
            </a:gradFill>
            <a:ln>
              <a:solidFill>
                <a:srgbClr val="0070C0"/>
              </a:solidFill>
            </a:ln>
          </p:spPr>
          <p:txBody>
            <a:bodyPr spcFirstLastPara="1" wrap="square" lIns="91425" tIns="91425" rIns="91425" bIns="91425" anchor="ctr" anchorCtr="0">
              <a:noAutofit/>
            </a:bodyPr>
            <a:lstStyle/>
            <a:p>
              <a:r>
                <a:rPr lang="fr-FR" sz="2400" dirty="0"/>
                <a:t>      </a:t>
              </a:r>
              <a:r>
                <a:rPr lang="fr-FR" sz="2400" b="1"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108" name="Google Shape;108;p2"/>
            <p:cNvSpPr/>
            <p:nvPr/>
          </p:nvSpPr>
          <p:spPr>
            <a:xfrm>
              <a:off x="-5617729" y="-864070"/>
              <a:ext cx="6688533" cy="6688533"/>
            </a:xfrm>
            <a:prstGeom prst="blockArc">
              <a:avLst>
                <a:gd name="adj1" fmla="val 18584939"/>
                <a:gd name="adj2" fmla="val 3052698"/>
                <a:gd name="adj3" fmla="val 884"/>
              </a:avLst>
            </a:prstGeom>
            <a:noFill/>
            <a:ln w="9525" cap="flat" cmpd="sng">
              <a:solidFill>
                <a:srgbClr val="0070C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44848" y="-218319"/>
              <a:ext cx="8415260" cy="523089"/>
            </a:xfrm>
            <a:prstGeom prst="rect">
              <a:avLst/>
            </a:prstGeom>
            <a:gradFill>
              <a:gsLst>
                <a:gs pos="0">
                  <a:schemeClr val="lt1"/>
                </a:gs>
                <a:gs pos="50000">
                  <a:schemeClr val="lt1"/>
                </a:gs>
                <a:gs pos="100000">
                  <a:srgbClr val="E1E1E1"/>
                </a:gs>
              </a:gsLst>
              <a:lin ang="5400000" scaled="0"/>
            </a:gra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r>
                <a:rPr lang="fr-FR" sz="2500" b="1"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Introduction</a:t>
              </a:r>
              <a:endParaRPr sz="2500" dirty="0"/>
            </a:p>
          </p:txBody>
        </p:sp>
        <p:sp>
          <p:nvSpPr>
            <p:cNvPr id="111" name="Google Shape;111;p2"/>
            <p:cNvSpPr/>
            <p:nvPr/>
          </p:nvSpPr>
          <p:spPr>
            <a:xfrm>
              <a:off x="-431306" y="-273512"/>
              <a:ext cx="653861" cy="653861"/>
            </a:xfrm>
            <a:prstGeom prst="ellipse">
              <a:avLst/>
            </a:prstGeom>
            <a:solidFill>
              <a:schemeClr val="lt1"/>
            </a:solidFill>
            <a:ln w="9525" cap="flat" cmpd="sng">
              <a:solidFill>
                <a:srgbClr val="0070C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851909" y="650869"/>
              <a:ext cx="7518503" cy="523089"/>
            </a:xfrm>
            <a:prstGeom prst="rect">
              <a:avLst/>
            </a:prstGeom>
            <a:gradFill>
              <a:gsLst>
                <a:gs pos="0">
                  <a:schemeClr val="lt1"/>
                </a:gs>
                <a:gs pos="50000">
                  <a:schemeClr val="lt1"/>
                </a:gs>
                <a:gs pos="100000">
                  <a:srgbClr val="E1E1E1"/>
                </a:gs>
              </a:gsLst>
              <a:lin ang="5400000" scaled="0"/>
            </a:gra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r>
                <a:rPr lang="fr-FR" sz="2500" b="1" dirty="0">
                  <a:latin typeface="Times New Roman" panose="02020603050405020304" pitchFamily="18" charset="0"/>
                  <a:cs typeface="Times New Roman" panose="02020603050405020304" pitchFamily="18" charset="0"/>
                </a:rPr>
                <a:t>      Cadre de projet</a:t>
              </a:r>
              <a:endParaRPr sz="2500" b="1" dirty="0">
                <a:latin typeface="Times New Roman" panose="02020603050405020304" pitchFamily="18" charset="0"/>
                <a:cs typeface="Times New Roman" panose="02020603050405020304" pitchFamily="18" charset="0"/>
              </a:endParaRPr>
            </a:p>
          </p:txBody>
        </p:sp>
        <p:sp>
          <p:nvSpPr>
            <p:cNvPr id="114" name="Google Shape;114;p2"/>
            <p:cNvSpPr/>
            <p:nvPr/>
          </p:nvSpPr>
          <p:spPr>
            <a:xfrm>
              <a:off x="717872" y="1532950"/>
              <a:ext cx="653861" cy="653861"/>
            </a:xfrm>
            <a:prstGeom prst="ellipse">
              <a:avLst/>
            </a:prstGeom>
            <a:solidFill>
              <a:schemeClr val="lt1"/>
            </a:solidFill>
            <a:ln w="9525" cap="flat" cmpd="sng">
              <a:solidFill>
                <a:srgbClr val="0070C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189180" y="2610877"/>
              <a:ext cx="7181232" cy="523089"/>
            </a:xfrm>
            <a:prstGeom prst="rect">
              <a:avLst/>
            </a:prstGeom>
            <a:gradFill>
              <a:gsLst>
                <a:gs pos="0">
                  <a:schemeClr val="lt1"/>
                </a:gs>
                <a:gs pos="50000">
                  <a:schemeClr val="lt1"/>
                </a:gs>
                <a:gs pos="100000">
                  <a:srgbClr val="E1E1E1"/>
                </a:gs>
              </a:gsLst>
              <a:lin ang="5400000" scaled="0"/>
            </a:gra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r>
                <a:rPr lang="fr-FR" dirty="0"/>
                <a:t>        </a:t>
              </a:r>
              <a:r>
                <a:rPr lang="fr-FR" sz="1400" dirty="0"/>
                <a:t>  </a:t>
              </a:r>
              <a:r>
                <a:rPr lang="fr-FR" sz="2400" b="1"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Conception</a:t>
              </a:r>
              <a:endParaRPr dirty="0"/>
            </a:p>
          </p:txBody>
        </p:sp>
        <p:sp>
          <p:nvSpPr>
            <p:cNvPr id="120" name="Google Shape;120;p2"/>
            <p:cNvSpPr/>
            <p:nvPr/>
          </p:nvSpPr>
          <p:spPr>
            <a:xfrm>
              <a:off x="699158" y="2557754"/>
              <a:ext cx="653861" cy="653861"/>
            </a:xfrm>
            <a:prstGeom prst="ellipse">
              <a:avLst/>
            </a:prstGeom>
            <a:solidFill>
              <a:schemeClr val="lt1"/>
            </a:solidFill>
            <a:ln w="9525" cap="flat" cmpd="sng">
              <a:solidFill>
                <a:srgbClr val="0070C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799723" y="3640922"/>
              <a:ext cx="7591674" cy="523089"/>
            </a:xfrm>
            <a:prstGeom prst="rect">
              <a:avLst/>
            </a:prstGeom>
            <a:gradFill>
              <a:gsLst>
                <a:gs pos="0">
                  <a:schemeClr val="lt1"/>
                </a:gs>
                <a:gs pos="50000">
                  <a:schemeClr val="lt1"/>
                </a:gs>
                <a:gs pos="100000">
                  <a:srgbClr val="E1E1E1"/>
                </a:gs>
              </a:gsLst>
              <a:lin ang="5400000" scaled="0"/>
            </a:gra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r>
                <a:rPr lang="fr-FR" sz="2400" b="1" dirty="0">
                  <a:latin typeface="Times New Roman" panose="02020603050405020304" pitchFamily="18" charset="0"/>
                  <a:cs typeface="Times New Roman" panose="02020603050405020304" pitchFamily="18" charset="0"/>
                </a:rPr>
                <a:t>       Réalisation</a:t>
              </a:r>
              <a:endParaRPr sz="2400" b="1" dirty="0">
                <a:latin typeface="Times New Roman" panose="02020603050405020304" pitchFamily="18" charset="0"/>
                <a:cs typeface="Times New Roman" panose="02020603050405020304" pitchFamily="18" charset="0"/>
              </a:endParaRPr>
            </a:p>
          </p:txBody>
        </p:sp>
        <p:sp>
          <p:nvSpPr>
            <p:cNvPr id="123" name="Google Shape;123;p2"/>
            <p:cNvSpPr/>
            <p:nvPr/>
          </p:nvSpPr>
          <p:spPr>
            <a:xfrm>
              <a:off x="393289" y="3573802"/>
              <a:ext cx="653861" cy="653861"/>
            </a:xfrm>
            <a:prstGeom prst="ellipse">
              <a:avLst/>
            </a:prstGeom>
            <a:solidFill>
              <a:schemeClr val="lt1"/>
            </a:solidFill>
            <a:ln w="9525" cap="flat" cmpd="sng">
              <a:solidFill>
                <a:srgbClr val="0070C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 name="Google Shape;127;p2"/>
          <p:cNvSpPr txBox="1"/>
          <p:nvPr/>
        </p:nvSpPr>
        <p:spPr>
          <a:xfrm>
            <a:off x="1669768" y="1146785"/>
            <a:ext cx="648072"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3800" b="1" dirty="0">
                <a:solidFill>
                  <a:srgbClr val="190103"/>
                </a:solidFill>
                <a:latin typeface="Calibri" panose="020F0502020204030204"/>
                <a:ea typeface="Calibri" panose="020F0502020204030204"/>
                <a:cs typeface="Calibri" panose="020F0502020204030204"/>
                <a:sym typeface="Calibri" panose="020F0502020204030204"/>
              </a:rPr>
              <a:t>1</a:t>
            </a:r>
          </a:p>
        </p:txBody>
      </p:sp>
      <p:sp>
        <p:nvSpPr>
          <p:cNvPr id="129" name="Google Shape;129;p2"/>
          <p:cNvSpPr txBox="1"/>
          <p:nvPr/>
        </p:nvSpPr>
        <p:spPr>
          <a:xfrm>
            <a:off x="2666562" y="2972684"/>
            <a:ext cx="804501" cy="67710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800" b="1" dirty="0">
                <a:solidFill>
                  <a:srgbClr val="190103"/>
                </a:solidFill>
                <a:latin typeface="Calibri" panose="020F0502020204030204"/>
                <a:ea typeface="Calibri" panose="020F0502020204030204"/>
                <a:cs typeface="Calibri" panose="020F0502020204030204"/>
                <a:sym typeface="Calibri" panose="020F0502020204030204"/>
              </a:rPr>
              <a:t>3</a:t>
            </a:r>
          </a:p>
        </p:txBody>
      </p:sp>
      <p:sp>
        <p:nvSpPr>
          <p:cNvPr id="131" name="Google Shape;131;p2"/>
          <p:cNvSpPr txBox="1"/>
          <p:nvPr/>
        </p:nvSpPr>
        <p:spPr>
          <a:xfrm>
            <a:off x="2653689" y="4005065"/>
            <a:ext cx="803267" cy="67710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800" b="1" dirty="0">
                <a:solidFill>
                  <a:srgbClr val="190103"/>
                </a:solidFill>
                <a:latin typeface="Calibri" panose="020F0502020204030204"/>
                <a:ea typeface="Calibri" panose="020F0502020204030204"/>
                <a:cs typeface="Calibri" panose="020F0502020204030204"/>
                <a:sym typeface="Calibri" panose="020F0502020204030204"/>
              </a:rPr>
              <a:t>4</a:t>
            </a:r>
          </a:p>
        </p:txBody>
      </p:sp>
      <p:grpSp>
        <p:nvGrpSpPr>
          <p:cNvPr id="38" name="Google Shape;107;p2">
            <a:extLst>
              <a:ext uri="{FF2B5EF4-FFF2-40B4-BE49-F238E27FC236}">
                <a16:creationId xmlns:a16="http://schemas.microsoft.com/office/drawing/2014/main" id="{CD8E83B1-4C33-9F78-CCCA-0EE7C2742AAC}"/>
              </a:ext>
            </a:extLst>
          </p:cNvPr>
          <p:cNvGrpSpPr/>
          <p:nvPr/>
        </p:nvGrpSpPr>
        <p:grpSpPr>
          <a:xfrm>
            <a:off x="1630938" y="5920056"/>
            <a:ext cx="8770978" cy="653861"/>
            <a:chOff x="735331" y="1765326"/>
            <a:chExt cx="7486458" cy="653861"/>
          </a:xfrm>
        </p:grpSpPr>
        <p:sp>
          <p:nvSpPr>
            <p:cNvPr id="46" name="Google Shape;115;p2">
              <a:extLst>
                <a:ext uri="{FF2B5EF4-FFF2-40B4-BE49-F238E27FC236}">
                  <a16:creationId xmlns:a16="http://schemas.microsoft.com/office/drawing/2014/main" id="{332E0E41-3BC3-0AC0-5BE7-008C65337A6D}"/>
                </a:ext>
              </a:extLst>
            </p:cNvPr>
            <p:cNvSpPr/>
            <p:nvPr/>
          </p:nvSpPr>
          <p:spPr>
            <a:xfrm>
              <a:off x="1026092" y="1830712"/>
              <a:ext cx="7195697" cy="523089"/>
            </a:xfrm>
            <a:prstGeom prst="rect">
              <a:avLst/>
            </a:prstGeom>
            <a:gradFill>
              <a:gsLst>
                <a:gs pos="0">
                  <a:schemeClr val="lt1"/>
                </a:gs>
                <a:gs pos="50000">
                  <a:schemeClr val="lt1"/>
                </a:gs>
                <a:gs pos="100000">
                  <a:srgbClr val="E1E1E1"/>
                </a:gs>
              </a:gsLst>
              <a:lin ang="5400000" scaled="0"/>
            </a:gradFill>
            <a:ln>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6;p2">
              <a:extLst>
                <a:ext uri="{FF2B5EF4-FFF2-40B4-BE49-F238E27FC236}">
                  <a16:creationId xmlns:a16="http://schemas.microsoft.com/office/drawing/2014/main" id="{3E118AF7-3E8E-3B6B-3B0F-54B8E49A86B9}"/>
                </a:ext>
              </a:extLst>
            </p:cNvPr>
            <p:cNvSpPr txBox="1"/>
            <p:nvPr/>
          </p:nvSpPr>
          <p:spPr>
            <a:xfrm>
              <a:off x="1206822" y="1830319"/>
              <a:ext cx="7014967" cy="523089"/>
            </a:xfrm>
            <a:prstGeom prst="rect">
              <a:avLst/>
            </a:prstGeom>
            <a:noFill/>
            <a:ln>
              <a:solidFill>
                <a:srgbClr val="0070C0"/>
              </a:solidFill>
            </a:ln>
          </p:spPr>
          <p:txBody>
            <a:bodyPr spcFirstLastPara="1" wrap="square" lIns="415200" tIns="63500" rIns="63500" bIns="63500" anchor="ctr" anchorCtr="0">
              <a:noAutofit/>
            </a:bodyPr>
            <a:lstStyle/>
            <a:p>
              <a:pPr marL="0" marR="0" lvl="0" indent="0" algn="l" rtl="0">
                <a:lnSpc>
                  <a:spcPct val="90000"/>
                </a:lnSpc>
                <a:spcBef>
                  <a:spcPts val="0"/>
                </a:spcBef>
                <a:spcAft>
                  <a:spcPts val="0"/>
                </a:spcAft>
                <a:buClr>
                  <a:srgbClr val="BE0F1D"/>
                </a:buClr>
                <a:buSzPts val="2500"/>
                <a:buFont typeface="Times New Roman" panose="02020603050405020304"/>
                <a:buNone/>
              </a:pPr>
              <a:r>
                <a:rPr lang="fr-FR" sz="2500" b="1" dirty="0">
                  <a:latin typeface="Times New Roman" panose="02020603050405020304"/>
                  <a:ea typeface="Times New Roman" panose="02020603050405020304"/>
                  <a:cs typeface="Times New Roman" panose="02020603050405020304"/>
                  <a:sym typeface="Times New Roman" panose="02020603050405020304"/>
                </a:rPr>
                <a:t> Conclusion &amp; Perspective</a:t>
              </a:r>
              <a:endParaRPr lang="fr-FR" sz="2500" b="1"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8" name="Google Shape;117;p2">
              <a:extLst>
                <a:ext uri="{FF2B5EF4-FFF2-40B4-BE49-F238E27FC236}">
                  <a16:creationId xmlns:a16="http://schemas.microsoft.com/office/drawing/2014/main" id="{FB527037-63F3-F656-4AF9-C51AB247143D}"/>
                </a:ext>
              </a:extLst>
            </p:cNvPr>
            <p:cNvSpPr/>
            <p:nvPr/>
          </p:nvSpPr>
          <p:spPr>
            <a:xfrm>
              <a:off x="735331" y="1765326"/>
              <a:ext cx="593917" cy="653861"/>
            </a:xfrm>
            <a:prstGeom prst="ellipse">
              <a:avLst/>
            </a:prstGeom>
            <a:solidFill>
              <a:schemeClr val="lt1"/>
            </a:solidFill>
            <a:ln w="9525" cap="flat" cmpd="sng">
              <a:solidFill>
                <a:srgbClr val="0070C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129;p2">
            <a:extLst>
              <a:ext uri="{FF2B5EF4-FFF2-40B4-BE49-F238E27FC236}">
                <a16:creationId xmlns:a16="http://schemas.microsoft.com/office/drawing/2014/main" id="{9E078BA3-1C7E-7404-DD31-077D21F60A17}"/>
              </a:ext>
            </a:extLst>
          </p:cNvPr>
          <p:cNvSpPr txBox="1"/>
          <p:nvPr/>
        </p:nvSpPr>
        <p:spPr>
          <a:xfrm>
            <a:off x="1584405" y="5915294"/>
            <a:ext cx="804501" cy="67710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800" b="1" dirty="0">
                <a:solidFill>
                  <a:srgbClr val="190103"/>
                </a:solidFill>
                <a:latin typeface="Calibri" panose="020F0502020204030204"/>
                <a:ea typeface="Calibri" panose="020F0502020204030204"/>
                <a:cs typeface="Calibri" panose="020F0502020204030204"/>
                <a:sym typeface="Calibri" panose="020F0502020204030204"/>
              </a:rPr>
              <a:t>6</a:t>
            </a:r>
          </a:p>
        </p:txBody>
      </p:sp>
      <p:sp>
        <p:nvSpPr>
          <p:cNvPr id="57" name="Google Shape;111;p2">
            <a:extLst>
              <a:ext uri="{FF2B5EF4-FFF2-40B4-BE49-F238E27FC236}">
                <a16:creationId xmlns:a16="http://schemas.microsoft.com/office/drawing/2014/main" id="{CE269A35-476A-DB9C-2586-8E859C9A03F0}"/>
              </a:ext>
            </a:extLst>
          </p:cNvPr>
          <p:cNvSpPr/>
          <p:nvPr/>
        </p:nvSpPr>
        <p:spPr>
          <a:xfrm>
            <a:off x="2339631" y="2053706"/>
            <a:ext cx="653861" cy="653861"/>
          </a:xfrm>
          <a:prstGeom prst="ellipse">
            <a:avLst/>
          </a:prstGeom>
          <a:solidFill>
            <a:schemeClr val="lt1"/>
          </a:solidFill>
          <a:ln w="9525" cap="flat" cmpd="sng">
            <a:solidFill>
              <a:srgbClr val="0070C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7;p2">
            <a:extLst>
              <a:ext uri="{FF2B5EF4-FFF2-40B4-BE49-F238E27FC236}">
                <a16:creationId xmlns:a16="http://schemas.microsoft.com/office/drawing/2014/main" id="{52A2FB66-A565-624A-517D-AA6095569A3A}"/>
              </a:ext>
            </a:extLst>
          </p:cNvPr>
          <p:cNvSpPr txBox="1"/>
          <p:nvPr/>
        </p:nvSpPr>
        <p:spPr>
          <a:xfrm>
            <a:off x="2365230" y="2027790"/>
            <a:ext cx="648072" cy="67706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800" b="1" dirty="0">
                <a:solidFill>
                  <a:srgbClr val="190103"/>
                </a:solidFill>
                <a:latin typeface="Calibri" panose="020F0502020204030204"/>
                <a:ea typeface="Calibri" panose="020F0502020204030204"/>
                <a:cs typeface="Calibri" panose="020F0502020204030204"/>
                <a:sym typeface="Calibri" panose="020F0502020204030204"/>
              </a:rPr>
              <a:t>2</a:t>
            </a:r>
          </a:p>
        </p:txBody>
      </p:sp>
      <p:sp>
        <p:nvSpPr>
          <p:cNvPr id="59" name="Google Shape;127;p2">
            <a:extLst>
              <a:ext uri="{FF2B5EF4-FFF2-40B4-BE49-F238E27FC236}">
                <a16:creationId xmlns:a16="http://schemas.microsoft.com/office/drawing/2014/main" id="{9E0EFE66-C09C-474F-F8DA-DB64F3660BA9}"/>
              </a:ext>
            </a:extLst>
          </p:cNvPr>
          <p:cNvSpPr txBox="1"/>
          <p:nvPr/>
        </p:nvSpPr>
        <p:spPr>
          <a:xfrm>
            <a:off x="2538392" y="5009187"/>
            <a:ext cx="648072" cy="6770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3800" b="1" dirty="0">
                <a:solidFill>
                  <a:srgbClr val="190103"/>
                </a:solidFill>
                <a:latin typeface="Calibri" panose="020F0502020204030204"/>
                <a:ea typeface="Calibri" panose="020F0502020204030204"/>
                <a:cs typeface="Calibri" panose="020F0502020204030204"/>
                <a:sym typeface="Calibri" panose="020F0502020204030204"/>
              </a:rPr>
              <a:t>5</a:t>
            </a:r>
          </a:p>
        </p:txBody>
      </p:sp>
      <p:sp>
        <p:nvSpPr>
          <p:cNvPr id="3" name="Espace réservé du numéro de diapositive 3">
            <a:extLst>
              <a:ext uri="{FF2B5EF4-FFF2-40B4-BE49-F238E27FC236}">
                <a16:creationId xmlns:a16="http://schemas.microsoft.com/office/drawing/2014/main" id="{0E974B22-2E54-A219-8667-0B688C598ADB}"/>
              </a:ext>
            </a:extLst>
          </p:cNvPr>
          <p:cNvSpPr>
            <a:spLocks noGrp="1"/>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fr-FR" dirty="0"/>
              <a:t>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8DA20A43-E5D5-6B0E-8CCA-727E228D4EC3}"/>
              </a:ext>
            </a:extLst>
          </p:cNvPr>
          <p:cNvSpPr>
            <a:spLocks noGrp="1"/>
          </p:cNvSpPr>
          <p:nvPr>
            <p:ph type="sldNum" idx="12"/>
          </p:nvPr>
        </p:nvSpPr>
        <p:spPr>
          <a:xfrm>
            <a:off x="9448800" y="6492875"/>
            <a:ext cx="2743200" cy="365125"/>
          </a:xfrm>
        </p:spPr>
        <p:txBody>
          <a:bodyPr/>
          <a:lstStyle/>
          <a:p>
            <a:pPr marL="0" lvl="0" indent="0" algn="r" rtl="0">
              <a:spcBef>
                <a:spcPts val="0"/>
              </a:spcBef>
              <a:spcAft>
                <a:spcPts val="0"/>
              </a:spcAft>
              <a:buNone/>
            </a:pPr>
            <a:fld id="{00000000-1234-1234-1234-123412341234}" type="slidenum">
              <a:rPr lang="fr-FR" smtClean="0"/>
              <a:t>20</a:t>
            </a:fld>
            <a:endParaRPr lang="fr-FR" dirty="0"/>
          </a:p>
        </p:txBody>
      </p:sp>
      <p:sp>
        <p:nvSpPr>
          <p:cNvPr id="5" name="Google Shape;429;p10">
            <a:extLst>
              <a:ext uri="{FF2B5EF4-FFF2-40B4-BE49-F238E27FC236}">
                <a16:creationId xmlns:a16="http://schemas.microsoft.com/office/drawing/2014/main" id="{E29182B4-BFB0-E846-7524-ECC6C89692E9}"/>
              </a:ext>
            </a:extLst>
          </p:cNvPr>
          <p:cNvSpPr/>
          <p:nvPr/>
        </p:nvSpPr>
        <p:spPr>
          <a:xfrm>
            <a:off x="287348" y="1318258"/>
            <a:ext cx="325704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(11/13)</a:t>
            </a:r>
          </a:p>
        </p:txBody>
      </p:sp>
      <p:cxnSp>
        <p:nvCxnSpPr>
          <p:cNvPr id="6" name="Google Shape;140;p3">
            <a:extLst>
              <a:ext uri="{FF2B5EF4-FFF2-40B4-BE49-F238E27FC236}">
                <a16:creationId xmlns:a16="http://schemas.microsoft.com/office/drawing/2014/main" id="{DE7FD3F7-F3D0-6EA1-55E1-127AA2EB0899}"/>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7" name="Google Shape;141;p3">
            <a:extLst>
              <a:ext uri="{FF2B5EF4-FFF2-40B4-BE49-F238E27FC236}">
                <a16:creationId xmlns:a16="http://schemas.microsoft.com/office/drawing/2014/main" id="{42D1C4D0-0C52-84B5-104B-D7868132AD92}"/>
              </a:ext>
            </a:extLst>
          </p:cNvPr>
          <p:cNvSpPr/>
          <p:nvPr/>
        </p:nvSpPr>
        <p:spPr>
          <a:xfrm>
            <a:off x="8448881" y="21159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 name="Google Shape;149;p3">
            <a:extLst>
              <a:ext uri="{FF2B5EF4-FFF2-40B4-BE49-F238E27FC236}">
                <a16:creationId xmlns:a16="http://schemas.microsoft.com/office/drawing/2014/main" id="{56EB885D-DC4D-EDF9-D243-ED4BDF0BB052}"/>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9" name="Google Shape;143;p3">
            <a:extLst>
              <a:ext uri="{FF2B5EF4-FFF2-40B4-BE49-F238E27FC236}">
                <a16:creationId xmlns:a16="http://schemas.microsoft.com/office/drawing/2014/main" id="{B971EC04-2D89-EF01-0CCB-76BFCD83A899}"/>
              </a:ext>
            </a:extLst>
          </p:cNvPr>
          <p:cNvSpPr/>
          <p:nvPr/>
        </p:nvSpPr>
        <p:spPr>
          <a:xfrm>
            <a:off x="5067359" y="21159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 name="Google Shape;145;p3">
            <a:extLst>
              <a:ext uri="{FF2B5EF4-FFF2-40B4-BE49-F238E27FC236}">
                <a16:creationId xmlns:a16="http://schemas.microsoft.com/office/drawing/2014/main" id="{FF504D94-970B-1E18-1202-7B3EB1DA85E0}"/>
              </a:ext>
            </a:extLst>
          </p:cNvPr>
          <p:cNvSpPr/>
          <p:nvPr/>
        </p:nvSpPr>
        <p:spPr>
          <a:xfrm>
            <a:off x="6791628" y="2299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 name="Google Shape;146;p3">
            <a:extLst>
              <a:ext uri="{FF2B5EF4-FFF2-40B4-BE49-F238E27FC236}">
                <a16:creationId xmlns:a16="http://schemas.microsoft.com/office/drawing/2014/main" id="{1960504F-0E20-A5B6-E7D3-706EA1216853}"/>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 name="Google Shape;147;p3">
            <a:extLst>
              <a:ext uri="{FF2B5EF4-FFF2-40B4-BE49-F238E27FC236}">
                <a16:creationId xmlns:a16="http://schemas.microsoft.com/office/drawing/2014/main" id="{30B49BA1-32BD-D453-2A0A-F961A43BF634}"/>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3" name="Google Shape;148;p3">
            <a:extLst>
              <a:ext uri="{FF2B5EF4-FFF2-40B4-BE49-F238E27FC236}">
                <a16:creationId xmlns:a16="http://schemas.microsoft.com/office/drawing/2014/main" id="{4864746C-99E9-C69A-A8CB-D506A53DFD2D}"/>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14" name="Google Shape;150;p3">
            <a:extLst>
              <a:ext uri="{FF2B5EF4-FFF2-40B4-BE49-F238E27FC236}">
                <a16:creationId xmlns:a16="http://schemas.microsoft.com/office/drawing/2014/main" id="{50A7F720-E225-8022-E867-87324831F9F2}"/>
              </a:ext>
            </a:extLst>
          </p:cNvPr>
          <p:cNvSpPr txBox="1"/>
          <p:nvPr/>
        </p:nvSpPr>
        <p:spPr>
          <a:xfrm>
            <a:off x="6110547" y="687424"/>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15" name="Google Shape;151;p3">
            <a:extLst>
              <a:ext uri="{FF2B5EF4-FFF2-40B4-BE49-F238E27FC236}">
                <a16:creationId xmlns:a16="http://schemas.microsoft.com/office/drawing/2014/main" id="{35902BF1-6CE5-CFA1-4A4F-A5985763BA79}"/>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16" name="Google Shape;152;p3">
            <a:extLst>
              <a:ext uri="{FF2B5EF4-FFF2-40B4-BE49-F238E27FC236}">
                <a16:creationId xmlns:a16="http://schemas.microsoft.com/office/drawing/2014/main" id="{2A4FB97D-DC6C-30CE-0C04-1F86A3A715C4}"/>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17" name="Google Shape;141;p3">
            <a:extLst>
              <a:ext uri="{FF2B5EF4-FFF2-40B4-BE49-F238E27FC236}">
                <a16:creationId xmlns:a16="http://schemas.microsoft.com/office/drawing/2014/main" id="{FC078D6A-FE7A-0709-B0AA-F335C01536C5}"/>
              </a:ext>
            </a:extLst>
          </p:cNvPr>
          <p:cNvSpPr/>
          <p:nvPr/>
        </p:nvSpPr>
        <p:spPr>
          <a:xfrm>
            <a:off x="3155441" y="21751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panose="020F0502020204030204"/>
              <a:ea typeface="Calibri" panose="020F0502020204030204"/>
              <a:cs typeface="Calibri" panose="020F0502020204030204"/>
              <a:sym typeface="Calibri" panose="020F0502020204030204"/>
            </a:endParaRPr>
          </a:p>
        </p:txBody>
      </p:sp>
      <p:sp>
        <p:nvSpPr>
          <p:cNvPr id="18" name="Google Shape;149;p3">
            <a:extLst>
              <a:ext uri="{FF2B5EF4-FFF2-40B4-BE49-F238E27FC236}">
                <a16:creationId xmlns:a16="http://schemas.microsoft.com/office/drawing/2014/main" id="{EB7BE6E7-AF81-5AE2-4F99-217C603490E6}"/>
              </a:ext>
            </a:extLst>
          </p:cNvPr>
          <p:cNvSpPr txBox="1"/>
          <p:nvPr/>
        </p:nvSpPr>
        <p:spPr>
          <a:xfrm>
            <a:off x="4209002" y="676760"/>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19" name="Google Shape;141;p3">
            <a:extLst>
              <a:ext uri="{FF2B5EF4-FFF2-40B4-BE49-F238E27FC236}">
                <a16:creationId xmlns:a16="http://schemas.microsoft.com/office/drawing/2014/main" id="{9626B6C3-D79A-ED14-40EB-AA35144CD77F}"/>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1" name="Image 20">
            <a:extLst>
              <a:ext uri="{FF2B5EF4-FFF2-40B4-BE49-F238E27FC236}">
                <a16:creationId xmlns:a16="http://schemas.microsoft.com/office/drawing/2014/main" id="{0464810B-1C2B-EC07-D6C9-97CACC50AD20}"/>
              </a:ext>
            </a:extLst>
          </p:cNvPr>
          <p:cNvPicPr>
            <a:picLocks noChangeAspect="1"/>
          </p:cNvPicPr>
          <p:nvPr/>
        </p:nvPicPr>
        <p:blipFill>
          <a:blip r:embed="rId2"/>
          <a:stretch>
            <a:fillRect/>
          </a:stretch>
        </p:blipFill>
        <p:spPr>
          <a:xfrm>
            <a:off x="424886" y="2429692"/>
            <a:ext cx="5685662" cy="3857896"/>
          </a:xfrm>
          <a:prstGeom prst="rect">
            <a:avLst/>
          </a:prstGeom>
        </p:spPr>
      </p:pic>
      <p:sp>
        <p:nvSpPr>
          <p:cNvPr id="22" name="Google Shape;326;p8">
            <a:extLst>
              <a:ext uri="{FF2B5EF4-FFF2-40B4-BE49-F238E27FC236}">
                <a16:creationId xmlns:a16="http://schemas.microsoft.com/office/drawing/2014/main" id="{87384775-4C4C-C621-E30A-142A48EB5749}"/>
              </a:ext>
            </a:extLst>
          </p:cNvPr>
          <p:cNvSpPr/>
          <p:nvPr/>
        </p:nvSpPr>
        <p:spPr>
          <a:xfrm>
            <a:off x="306089" y="1871603"/>
            <a:ext cx="3123324"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Admin Dashboard</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23" name="Google Shape;326;p8">
            <a:extLst>
              <a:ext uri="{FF2B5EF4-FFF2-40B4-BE49-F238E27FC236}">
                <a16:creationId xmlns:a16="http://schemas.microsoft.com/office/drawing/2014/main" id="{DB1AA3B5-36D6-A927-22A3-A11476DCEBA6}"/>
              </a:ext>
            </a:extLst>
          </p:cNvPr>
          <p:cNvSpPr/>
          <p:nvPr/>
        </p:nvSpPr>
        <p:spPr>
          <a:xfrm>
            <a:off x="6226402" y="1890470"/>
            <a:ext cx="3634540"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Liste des équipes</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25" name="Image 24">
            <a:extLst>
              <a:ext uri="{FF2B5EF4-FFF2-40B4-BE49-F238E27FC236}">
                <a16:creationId xmlns:a16="http://schemas.microsoft.com/office/drawing/2014/main" id="{2A39EC87-7D91-109B-B383-34C10930C5E8}"/>
              </a:ext>
            </a:extLst>
          </p:cNvPr>
          <p:cNvPicPr>
            <a:picLocks noChangeAspect="1"/>
          </p:cNvPicPr>
          <p:nvPr/>
        </p:nvPicPr>
        <p:blipFill>
          <a:blip r:embed="rId3"/>
          <a:stretch>
            <a:fillRect/>
          </a:stretch>
        </p:blipFill>
        <p:spPr>
          <a:xfrm>
            <a:off x="6266220" y="2429691"/>
            <a:ext cx="5620979" cy="3857897"/>
          </a:xfrm>
          <a:prstGeom prst="rect">
            <a:avLst/>
          </a:prstGeom>
        </p:spPr>
      </p:pic>
    </p:spTree>
    <p:extLst>
      <p:ext uri="{BB962C8B-B14F-4D97-AF65-F5344CB8AC3E}">
        <p14:creationId xmlns:p14="http://schemas.microsoft.com/office/powerpoint/2010/main" val="3666088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B29084AF-C259-6E0B-3151-2E630E38CCCF}"/>
              </a:ext>
            </a:extLst>
          </p:cNvPr>
          <p:cNvSpPr>
            <a:spLocks noGrp="1"/>
          </p:cNvSpPr>
          <p:nvPr>
            <p:ph type="sldNum" idx="12"/>
          </p:nvPr>
        </p:nvSpPr>
        <p:spPr>
          <a:xfrm>
            <a:off x="9448800" y="6474552"/>
            <a:ext cx="2743200" cy="365125"/>
          </a:xfrm>
        </p:spPr>
        <p:txBody>
          <a:bodyPr/>
          <a:lstStyle/>
          <a:p>
            <a:pPr marL="0" lvl="0" indent="0" algn="r" rtl="0">
              <a:spcBef>
                <a:spcPts val="0"/>
              </a:spcBef>
              <a:spcAft>
                <a:spcPts val="0"/>
              </a:spcAft>
              <a:buNone/>
            </a:pPr>
            <a:fld id="{00000000-1234-1234-1234-123412341234}" type="slidenum">
              <a:rPr lang="fr-FR" smtClean="0"/>
              <a:t>21</a:t>
            </a:fld>
            <a:endParaRPr lang="fr-FR" dirty="0"/>
          </a:p>
        </p:txBody>
      </p:sp>
      <p:sp>
        <p:nvSpPr>
          <p:cNvPr id="7" name="Google Shape;429;p10">
            <a:extLst>
              <a:ext uri="{FF2B5EF4-FFF2-40B4-BE49-F238E27FC236}">
                <a16:creationId xmlns:a16="http://schemas.microsoft.com/office/drawing/2014/main" id="{60987B74-5C15-91E0-CAE8-71ADCC1A29D3}"/>
              </a:ext>
            </a:extLst>
          </p:cNvPr>
          <p:cNvSpPr/>
          <p:nvPr/>
        </p:nvSpPr>
        <p:spPr>
          <a:xfrm>
            <a:off x="287348" y="1318258"/>
            <a:ext cx="3309292"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(12/13)</a:t>
            </a:r>
          </a:p>
        </p:txBody>
      </p:sp>
      <p:cxnSp>
        <p:nvCxnSpPr>
          <p:cNvPr id="8" name="Google Shape;140;p3">
            <a:extLst>
              <a:ext uri="{FF2B5EF4-FFF2-40B4-BE49-F238E27FC236}">
                <a16:creationId xmlns:a16="http://schemas.microsoft.com/office/drawing/2014/main" id="{B13FA936-6B87-5309-DA9C-8A1754EF5C86}"/>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9" name="Google Shape;141;p3">
            <a:extLst>
              <a:ext uri="{FF2B5EF4-FFF2-40B4-BE49-F238E27FC236}">
                <a16:creationId xmlns:a16="http://schemas.microsoft.com/office/drawing/2014/main" id="{62B28651-A2BA-0C3D-213E-59315F797FA4}"/>
              </a:ext>
            </a:extLst>
          </p:cNvPr>
          <p:cNvSpPr/>
          <p:nvPr/>
        </p:nvSpPr>
        <p:spPr>
          <a:xfrm>
            <a:off x="8448881" y="21159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 name="Google Shape;149;p3">
            <a:extLst>
              <a:ext uri="{FF2B5EF4-FFF2-40B4-BE49-F238E27FC236}">
                <a16:creationId xmlns:a16="http://schemas.microsoft.com/office/drawing/2014/main" id="{7003F259-54E1-06A6-369B-2BEBA2178A0C}"/>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11" name="Google Shape;143;p3">
            <a:extLst>
              <a:ext uri="{FF2B5EF4-FFF2-40B4-BE49-F238E27FC236}">
                <a16:creationId xmlns:a16="http://schemas.microsoft.com/office/drawing/2014/main" id="{98716AC6-51EE-66CF-DB08-B382315EC71C}"/>
              </a:ext>
            </a:extLst>
          </p:cNvPr>
          <p:cNvSpPr/>
          <p:nvPr/>
        </p:nvSpPr>
        <p:spPr>
          <a:xfrm>
            <a:off x="5067359" y="21159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 name="Google Shape;145;p3">
            <a:extLst>
              <a:ext uri="{FF2B5EF4-FFF2-40B4-BE49-F238E27FC236}">
                <a16:creationId xmlns:a16="http://schemas.microsoft.com/office/drawing/2014/main" id="{2F6BE6DE-5B19-7DC1-43A5-CBF8ACE29A5A}"/>
              </a:ext>
            </a:extLst>
          </p:cNvPr>
          <p:cNvSpPr/>
          <p:nvPr/>
        </p:nvSpPr>
        <p:spPr>
          <a:xfrm>
            <a:off x="6791628" y="2299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 name="Google Shape;146;p3">
            <a:extLst>
              <a:ext uri="{FF2B5EF4-FFF2-40B4-BE49-F238E27FC236}">
                <a16:creationId xmlns:a16="http://schemas.microsoft.com/office/drawing/2014/main" id="{0029A6AA-BEDA-811A-B7DD-B2A649D087A4}"/>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 name="Google Shape;147;p3">
            <a:extLst>
              <a:ext uri="{FF2B5EF4-FFF2-40B4-BE49-F238E27FC236}">
                <a16:creationId xmlns:a16="http://schemas.microsoft.com/office/drawing/2014/main" id="{7502D025-25AC-1D3F-B74B-7C58E978B900}"/>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5" name="Google Shape;148;p3">
            <a:extLst>
              <a:ext uri="{FF2B5EF4-FFF2-40B4-BE49-F238E27FC236}">
                <a16:creationId xmlns:a16="http://schemas.microsoft.com/office/drawing/2014/main" id="{286FB8EE-D73C-B714-46A5-999C6B09E28E}"/>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16" name="Google Shape;150;p3">
            <a:extLst>
              <a:ext uri="{FF2B5EF4-FFF2-40B4-BE49-F238E27FC236}">
                <a16:creationId xmlns:a16="http://schemas.microsoft.com/office/drawing/2014/main" id="{8B9B2A1C-E6E5-3579-D3BC-79B7CD5D8C43}"/>
              </a:ext>
            </a:extLst>
          </p:cNvPr>
          <p:cNvSpPr txBox="1"/>
          <p:nvPr/>
        </p:nvSpPr>
        <p:spPr>
          <a:xfrm>
            <a:off x="6110547" y="687424"/>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17" name="Google Shape;151;p3">
            <a:extLst>
              <a:ext uri="{FF2B5EF4-FFF2-40B4-BE49-F238E27FC236}">
                <a16:creationId xmlns:a16="http://schemas.microsoft.com/office/drawing/2014/main" id="{983C38F8-018E-FA6D-D450-228A56C444D3}"/>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18" name="Google Shape;152;p3">
            <a:extLst>
              <a:ext uri="{FF2B5EF4-FFF2-40B4-BE49-F238E27FC236}">
                <a16:creationId xmlns:a16="http://schemas.microsoft.com/office/drawing/2014/main" id="{28E3A684-A08D-0DD4-A6D7-6B360C3F16AE}"/>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19" name="Google Shape;141;p3">
            <a:extLst>
              <a:ext uri="{FF2B5EF4-FFF2-40B4-BE49-F238E27FC236}">
                <a16:creationId xmlns:a16="http://schemas.microsoft.com/office/drawing/2014/main" id="{83E33608-D167-8A65-2DB5-B64029FF497E}"/>
              </a:ext>
            </a:extLst>
          </p:cNvPr>
          <p:cNvSpPr/>
          <p:nvPr/>
        </p:nvSpPr>
        <p:spPr>
          <a:xfrm>
            <a:off x="3155441" y="21751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panose="020F0502020204030204"/>
              <a:ea typeface="Calibri" panose="020F0502020204030204"/>
              <a:cs typeface="Calibri" panose="020F0502020204030204"/>
              <a:sym typeface="Calibri" panose="020F0502020204030204"/>
            </a:endParaRPr>
          </a:p>
        </p:txBody>
      </p:sp>
      <p:sp>
        <p:nvSpPr>
          <p:cNvPr id="20" name="Google Shape;149;p3">
            <a:extLst>
              <a:ext uri="{FF2B5EF4-FFF2-40B4-BE49-F238E27FC236}">
                <a16:creationId xmlns:a16="http://schemas.microsoft.com/office/drawing/2014/main" id="{8C3EE8E9-128F-0846-8C92-F13B2F86931A}"/>
              </a:ext>
            </a:extLst>
          </p:cNvPr>
          <p:cNvSpPr txBox="1"/>
          <p:nvPr/>
        </p:nvSpPr>
        <p:spPr>
          <a:xfrm>
            <a:off x="4209002" y="676760"/>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21" name="Google Shape;141;p3">
            <a:extLst>
              <a:ext uri="{FF2B5EF4-FFF2-40B4-BE49-F238E27FC236}">
                <a16:creationId xmlns:a16="http://schemas.microsoft.com/office/drawing/2014/main" id="{B86B76F1-A74F-6F8B-D487-DB894630E301}"/>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 name="Google Shape;326;p8">
            <a:extLst>
              <a:ext uri="{FF2B5EF4-FFF2-40B4-BE49-F238E27FC236}">
                <a16:creationId xmlns:a16="http://schemas.microsoft.com/office/drawing/2014/main" id="{F6A19E83-4D28-1854-830E-5E05305F9C15}"/>
              </a:ext>
            </a:extLst>
          </p:cNvPr>
          <p:cNvSpPr/>
          <p:nvPr/>
        </p:nvSpPr>
        <p:spPr>
          <a:xfrm>
            <a:off x="631989" y="1881337"/>
            <a:ext cx="3123324" cy="369291"/>
          </a:xfrm>
          <a:prstGeom prst="rect">
            <a:avLst/>
          </a:prstGeom>
          <a:noFill/>
          <a:ln>
            <a:noFill/>
          </a:ln>
        </p:spPr>
        <p:txBody>
          <a:bodyPr spcFirstLastPara="1" wrap="square" lIns="91425" tIns="45700" rIns="91425" bIns="45700" anchor="t" anchorCtr="0">
            <a:spAutoFit/>
          </a:bodyPr>
          <a:lstStyle/>
          <a:p>
            <a:pPr marL="342900" marR="0" lvl="0" indent="-342900" algn="ctr"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Ajouter Admin</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23" name="Google Shape;326;p8">
            <a:extLst>
              <a:ext uri="{FF2B5EF4-FFF2-40B4-BE49-F238E27FC236}">
                <a16:creationId xmlns:a16="http://schemas.microsoft.com/office/drawing/2014/main" id="{AAEF329E-1633-D617-4E6E-B34F53652056}"/>
              </a:ext>
            </a:extLst>
          </p:cNvPr>
          <p:cNvSpPr/>
          <p:nvPr/>
        </p:nvSpPr>
        <p:spPr>
          <a:xfrm>
            <a:off x="4278730" y="1838958"/>
            <a:ext cx="3634540" cy="369291"/>
          </a:xfrm>
          <a:prstGeom prst="rect">
            <a:avLst/>
          </a:prstGeom>
          <a:noFill/>
          <a:ln>
            <a:noFill/>
          </a:ln>
        </p:spPr>
        <p:txBody>
          <a:bodyPr spcFirstLastPara="1" wrap="square" lIns="91425" tIns="45700" rIns="91425" bIns="45700" anchor="t" anchorCtr="0">
            <a:spAutoFit/>
          </a:bodyPr>
          <a:lstStyle/>
          <a:p>
            <a:pPr marL="342900" marR="0" lvl="0" indent="-342900" algn="ctr"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Message</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24" name="Google Shape;326;p8">
            <a:extLst>
              <a:ext uri="{FF2B5EF4-FFF2-40B4-BE49-F238E27FC236}">
                <a16:creationId xmlns:a16="http://schemas.microsoft.com/office/drawing/2014/main" id="{30FB6768-1760-8CA9-8B99-C08F278DFBD8}"/>
              </a:ext>
            </a:extLst>
          </p:cNvPr>
          <p:cNvSpPr/>
          <p:nvPr/>
        </p:nvSpPr>
        <p:spPr>
          <a:xfrm>
            <a:off x="8492866" y="1853033"/>
            <a:ext cx="3634540" cy="369291"/>
          </a:xfrm>
          <a:prstGeom prst="rect">
            <a:avLst/>
          </a:prstGeom>
          <a:noFill/>
          <a:ln>
            <a:noFill/>
          </a:ln>
        </p:spPr>
        <p:txBody>
          <a:bodyPr spcFirstLastPara="1" wrap="square" lIns="91425" tIns="45700" rIns="91425" bIns="45700" anchor="t" anchorCtr="0">
            <a:spAutoFit/>
          </a:bodyPr>
          <a:lstStyle/>
          <a:p>
            <a:pPr marL="342900" marR="0" lvl="0" indent="-342900" algn="ctr"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Répondre</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32" name="Image 31">
            <a:extLst>
              <a:ext uri="{FF2B5EF4-FFF2-40B4-BE49-F238E27FC236}">
                <a16:creationId xmlns:a16="http://schemas.microsoft.com/office/drawing/2014/main" id="{7332A873-C818-4EAB-5A48-3A5FD2213A44}"/>
              </a:ext>
            </a:extLst>
          </p:cNvPr>
          <p:cNvPicPr>
            <a:picLocks noChangeAspect="1"/>
          </p:cNvPicPr>
          <p:nvPr/>
        </p:nvPicPr>
        <p:blipFill>
          <a:blip r:embed="rId2"/>
          <a:stretch>
            <a:fillRect/>
          </a:stretch>
        </p:blipFill>
        <p:spPr>
          <a:xfrm>
            <a:off x="8387137" y="2222325"/>
            <a:ext cx="3634540" cy="4102579"/>
          </a:xfrm>
          <a:prstGeom prst="rect">
            <a:avLst/>
          </a:prstGeom>
        </p:spPr>
      </p:pic>
      <p:pic>
        <p:nvPicPr>
          <p:cNvPr id="34" name="Image 33">
            <a:extLst>
              <a:ext uri="{FF2B5EF4-FFF2-40B4-BE49-F238E27FC236}">
                <a16:creationId xmlns:a16="http://schemas.microsoft.com/office/drawing/2014/main" id="{7DA6C125-0054-8B64-DFD2-CFC77E7B72C5}"/>
              </a:ext>
            </a:extLst>
          </p:cNvPr>
          <p:cNvPicPr>
            <a:picLocks noChangeAspect="1"/>
          </p:cNvPicPr>
          <p:nvPr/>
        </p:nvPicPr>
        <p:blipFill>
          <a:blip r:embed="rId3"/>
          <a:stretch>
            <a:fillRect/>
          </a:stretch>
        </p:blipFill>
        <p:spPr>
          <a:xfrm>
            <a:off x="306089" y="2240895"/>
            <a:ext cx="3784703" cy="4115456"/>
          </a:xfrm>
          <a:prstGeom prst="rect">
            <a:avLst/>
          </a:prstGeom>
        </p:spPr>
      </p:pic>
      <p:pic>
        <p:nvPicPr>
          <p:cNvPr id="36" name="Image 35">
            <a:extLst>
              <a:ext uri="{FF2B5EF4-FFF2-40B4-BE49-F238E27FC236}">
                <a16:creationId xmlns:a16="http://schemas.microsoft.com/office/drawing/2014/main" id="{D37F549F-F2F3-1760-7B73-BC8D3879FFF9}"/>
              </a:ext>
            </a:extLst>
          </p:cNvPr>
          <p:cNvPicPr>
            <a:picLocks noChangeAspect="1"/>
          </p:cNvPicPr>
          <p:nvPr/>
        </p:nvPicPr>
        <p:blipFill>
          <a:blip r:embed="rId4"/>
          <a:stretch>
            <a:fillRect/>
          </a:stretch>
        </p:blipFill>
        <p:spPr>
          <a:xfrm>
            <a:off x="4262450" y="2240895"/>
            <a:ext cx="3953029" cy="4102579"/>
          </a:xfrm>
          <a:prstGeom prst="rect">
            <a:avLst/>
          </a:prstGeom>
        </p:spPr>
      </p:pic>
    </p:spTree>
    <p:extLst>
      <p:ext uri="{BB962C8B-B14F-4D97-AF65-F5344CB8AC3E}">
        <p14:creationId xmlns:p14="http://schemas.microsoft.com/office/powerpoint/2010/main" val="3853252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8E5D132-5965-48B2-95E3-9F5A14615D97}"/>
              </a:ext>
            </a:extLst>
          </p:cNvPr>
          <p:cNvSpPr>
            <a:spLocks noGrp="1"/>
          </p:cNvSpPr>
          <p:nvPr>
            <p:ph type="sldNum" idx="12"/>
          </p:nvPr>
        </p:nvSpPr>
        <p:spPr>
          <a:xfrm>
            <a:off x="9448800" y="6492875"/>
            <a:ext cx="2743200" cy="365125"/>
          </a:xfrm>
        </p:spPr>
        <p:txBody>
          <a:bodyPr/>
          <a:lstStyle/>
          <a:p>
            <a:pPr marL="0" lvl="0" indent="0" algn="r" rtl="0">
              <a:spcBef>
                <a:spcPts val="0"/>
              </a:spcBef>
              <a:spcAft>
                <a:spcPts val="0"/>
              </a:spcAft>
              <a:buNone/>
            </a:pPr>
            <a:fld id="{00000000-1234-1234-1234-123412341234}" type="slidenum">
              <a:rPr lang="fr-FR" smtClean="0"/>
              <a:t>22</a:t>
            </a:fld>
            <a:endParaRPr lang="fr-FR" dirty="0"/>
          </a:p>
        </p:txBody>
      </p:sp>
      <p:sp>
        <p:nvSpPr>
          <p:cNvPr id="5" name="Google Shape;429;p10">
            <a:extLst>
              <a:ext uri="{FF2B5EF4-FFF2-40B4-BE49-F238E27FC236}">
                <a16:creationId xmlns:a16="http://schemas.microsoft.com/office/drawing/2014/main" id="{D733A9D1-F0DF-7530-1C8F-4827581DDED1}"/>
              </a:ext>
            </a:extLst>
          </p:cNvPr>
          <p:cNvSpPr/>
          <p:nvPr/>
        </p:nvSpPr>
        <p:spPr>
          <a:xfrm>
            <a:off x="287348" y="1318258"/>
            <a:ext cx="3265749"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Réalisation (13/13)</a:t>
            </a:r>
          </a:p>
        </p:txBody>
      </p:sp>
      <p:cxnSp>
        <p:nvCxnSpPr>
          <p:cNvPr id="6" name="Google Shape;140;p3">
            <a:extLst>
              <a:ext uri="{FF2B5EF4-FFF2-40B4-BE49-F238E27FC236}">
                <a16:creationId xmlns:a16="http://schemas.microsoft.com/office/drawing/2014/main" id="{B1546BF2-9C38-C24E-8896-FE7A1ED6A78F}"/>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7" name="Google Shape;141;p3">
            <a:extLst>
              <a:ext uri="{FF2B5EF4-FFF2-40B4-BE49-F238E27FC236}">
                <a16:creationId xmlns:a16="http://schemas.microsoft.com/office/drawing/2014/main" id="{05BFFB6D-306D-C2A6-2A86-ADE6FD578B55}"/>
              </a:ext>
            </a:extLst>
          </p:cNvPr>
          <p:cNvSpPr/>
          <p:nvPr/>
        </p:nvSpPr>
        <p:spPr>
          <a:xfrm>
            <a:off x="8448881" y="21159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 name="Google Shape;149;p3">
            <a:extLst>
              <a:ext uri="{FF2B5EF4-FFF2-40B4-BE49-F238E27FC236}">
                <a16:creationId xmlns:a16="http://schemas.microsoft.com/office/drawing/2014/main" id="{095C66C0-9856-EA00-2BC8-B348EC945A3D}"/>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9" name="Google Shape;143;p3">
            <a:extLst>
              <a:ext uri="{FF2B5EF4-FFF2-40B4-BE49-F238E27FC236}">
                <a16:creationId xmlns:a16="http://schemas.microsoft.com/office/drawing/2014/main" id="{CC0568FD-E376-9565-F1AC-50AB152F5A9A}"/>
              </a:ext>
            </a:extLst>
          </p:cNvPr>
          <p:cNvSpPr/>
          <p:nvPr/>
        </p:nvSpPr>
        <p:spPr>
          <a:xfrm>
            <a:off x="5067359" y="21159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 name="Google Shape;145;p3">
            <a:extLst>
              <a:ext uri="{FF2B5EF4-FFF2-40B4-BE49-F238E27FC236}">
                <a16:creationId xmlns:a16="http://schemas.microsoft.com/office/drawing/2014/main" id="{5AD6C120-9DCB-1170-8D43-3B31AE704D59}"/>
              </a:ext>
            </a:extLst>
          </p:cNvPr>
          <p:cNvSpPr/>
          <p:nvPr/>
        </p:nvSpPr>
        <p:spPr>
          <a:xfrm>
            <a:off x="6791628" y="2299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 name="Google Shape;146;p3">
            <a:extLst>
              <a:ext uri="{FF2B5EF4-FFF2-40B4-BE49-F238E27FC236}">
                <a16:creationId xmlns:a16="http://schemas.microsoft.com/office/drawing/2014/main" id="{5B414C4D-2653-7CDD-A1D4-EA87EEE55C3A}"/>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 name="Google Shape;147;p3">
            <a:extLst>
              <a:ext uri="{FF2B5EF4-FFF2-40B4-BE49-F238E27FC236}">
                <a16:creationId xmlns:a16="http://schemas.microsoft.com/office/drawing/2014/main" id="{58688647-5BD6-81DA-18B7-476C14D7CAB7}"/>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3" name="Google Shape;148;p3">
            <a:extLst>
              <a:ext uri="{FF2B5EF4-FFF2-40B4-BE49-F238E27FC236}">
                <a16:creationId xmlns:a16="http://schemas.microsoft.com/office/drawing/2014/main" id="{080C0A2C-27CB-7A70-B95F-4B882E3021B4}"/>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14" name="Google Shape;150;p3">
            <a:extLst>
              <a:ext uri="{FF2B5EF4-FFF2-40B4-BE49-F238E27FC236}">
                <a16:creationId xmlns:a16="http://schemas.microsoft.com/office/drawing/2014/main" id="{362FC056-1FC8-B484-56B9-FD54A99E1A13}"/>
              </a:ext>
            </a:extLst>
          </p:cNvPr>
          <p:cNvSpPr txBox="1"/>
          <p:nvPr/>
        </p:nvSpPr>
        <p:spPr>
          <a:xfrm>
            <a:off x="6110547" y="687424"/>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15" name="Google Shape;151;p3">
            <a:extLst>
              <a:ext uri="{FF2B5EF4-FFF2-40B4-BE49-F238E27FC236}">
                <a16:creationId xmlns:a16="http://schemas.microsoft.com/office/drawing/2014/main" id="{3342ED89-7114-7B57-FA6D-117E92AA1B25}"/>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16" name="Google Shape;152;p3">
            <a:extLst>
              <a:ext uri="{FF2B5EF4-FFF2-40B4-BE49-F238E27FC236}">
                <a16:creationId xmlns:a16="http://schemas.microsoft.com/office/drawing/2014/main" id="{95A109BA-24E0-09E7-C484-A4B1369ED9EA}"/>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17" name="Google Shape;141;p3">
            <a:extLst>
              <a:ext uri="{FF2B5EF4-FFF2-40B4-BE49-F238E27FC236}">
                <a16:creationId xmlns:a16="http://schemas.microsoft.com/office/drawing/2014/main" id="{A6E091D6-3D60-42E6-E586-C2C63CEC48B9}"/>
              </a:ext>
            </a:extLst>
          </p:cNvPr>
          <p:cNvSpPr/>
          <p:nvPr/>
        </p:nvSpPr>
        <p:spPr>
          <a:xfrm>
            <a:off x="3155441" y="21751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panose="020F0502020204030204"/>
              <a:ea typeface="Calibri" panose="020F0502020204030204"/>
              <a:cs typeface="Calibri" panose="020F0502020204030204"/>
              <a:sym typeface="Calibri" panose="020F0502020204030204"/>
            </a:endParaRPr>
          </a:p>
        </p:txBody>
      </p:sp>
      <p:sp>
        <p:nvSpPr>
          <p:cNvPr id="18" name="Google Shape;149;p3">
            <a:extLst>
              <a:ext uri="{FF2B5EF4-FFF2-40B4-BE49-F238E27FC236}">
                <a16:creationId xmlns:a16="http://schemas.microsoft.com/office/drawing/2014/main" id="{5BDFBBB7-9ED8-7953-0DD6-222A3E5A2A31}"/>
              </a:ext>
            </a:extLst>
          </p:cNvPr>
          <p:cNvSpPr txBox="1"/>
          <p:nvPr/>
        </p:nvSpPr>
        <p:spPr>
          <a:xfrm>
            <a:off x="4209002" y="676760"/>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19" name="Google Shape;141;p3">
            <a:extLst>
              <a:ext uri="{FF2B5EF4-FFF2-40B4-BE49-F238E27FC236}">
                <a16:creationId xmlns:a16="http://schemas.microsoft.com/office/drawing/2014/main" id="{01A787FF-8CB2-E7EF-95C4-57792FE35F6C}"/>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 name="Google Shape;326;p8">
            <a:extLst>
              <a:ext uri="{FF2B5EF4-FFF2-40B4-BE49-F238E27FC236}">
                <a16:creationId xmlns:a16="http://schemas.microsoft.com/office/drawing/2014/main" id="{F68D537C-FE21-BC71-0A3E-45441060DCC4}"/>
              </a:ext>
            </a:extLst>
          </p:cNvPr>
          <p:cNvSpPr/>
          <p:nvPr/>
        </p:nvSpPr>
        <p:spPr>
          <a:xfrm>
            <a:off x="-317245" y="1838958"/>
            <a:ext cx="3123324" cy="369291"/>
          </a:xfrm>
          <a:prstGeom prst="rect">
            <a:avLst/>
          </a:prstGeom>
          <a:noFill/>
          <a:ln>
            <a:noFill/>
          </a:ln>
        </p:spPr>
        <p:txBody>
          <a:bodyPr spcFirstLastPara="1" wrap="square" lIns="91425" tIns="45700" rIns="91425" bIns="45700" anchor="t" anchorCtr="0">
            <a:spAutoFit/>
          </a:bodyPr>
          <a:lstStyle/>
          <a:p>
            <a:pPr marL="342900" marR="0" lvl="0" indent="-342900" algn="ctr"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Version Mobile</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27" name="Image 26">
            <a:extLst>
              <a:ext uri="{FF2B5EF4-FFF2-40B4-BE49-F238E27FC236}">
                <a16:creationId xmlns:a16="http://schemas.microsoft.com/office/drawing/2014/main" id="{9ECE697C-C659-152D-FC5E-5A73534384E8}"/>
              </a:ext>
            </a:extLst>
          </p:cNvPr>
          <p:cNvPicPr>
            <a:picLocks noChangeAspect="1"/>
          </p:cNvPicPr>
          <p:nvPr/>
        </p:nvPicPr>
        <p:blipFill>
          <a:blip r:embed="rId2"/>
          <a:stretch>
            <a:fillRect/>
          </a:stretch>
        </p:blipFill>
        <p:spPr>
          <a:xfrm>
            <a:off x="2964759" y="2344770"/>
            <a:ext cx="1821117" cy="4148101"/>
          </a:xfrm>
          <a:prstGeom prst="rect">
            <a:avLst/>
          </a:prstGeom>
        </p:spPr>
      </p:pic>
      <p:pic>
        <p:nvPicPr>
          <p:cNvPr id="29" name="Image 28">
            <a:extLst>
              <a:ext uri="{FF2B5EF4-FFF2-40B4-BE49-F238E27FC236}">
                <a16:creationId xmlns:a16="http://schemas.microsoft.com/office/drawing/2014/main" id="{B4F59E53-F949-84E5-CA82-821CBC33C544}"/>
              </a:ext>
            </a:extLst>
          </p:cNvPr>
          <p:cNvPicPr>
            <a:picLocks noChangeAspect="1"/>
          </p:cNvPicPr>
          <p:nvPr/>
        </p:nvPicPr>
        <p:blipFill>
          <a:blip r:embed="rId3"/>
          <a:stretch>
            <a:fillRect/>
          </a:stretch>
        </p:blipFill>
        <p:spPr>
          <a:xfrm>
            <a:off x="7575509" y="2344768"/>
            <a:ext cx="1821117" cy="4148101"/>
          </a:xfrm>
          <a:prstGeom prst="rect">
            <a:avLst/>
          </a:prstGeom>
        </p:spPr>
      </p:pic>
      <p:pic>
        <p:nvPicPr>
          <p:cNvPr id="31" name="Image 30">
            <a:extLst>
              <a:ext uri="{FF2B5EF4-FFF2-40B4-BE49-F238E27FC236}">
                <a16:creationId xmlns:a16="http://schemas.microsoft.com/office/drawing/2014/main" id="{18E9200F-8DF7-E529-856D-E287581D88D5}"/>
              </a:ext>
            </a:extLst>
          </p:cNvPr>
          <p:cNvPicPr>
            <a:picLocks noChangeAspect="1"/>
          </p:cNvPicPr>
          <p:nvPr/>
        </p:nvPicPr>
        <p:blipFill>
          <a:blip r:embed="rId4"/>
          <a:stretch>
            <a:fillRect/>
          </a:stretch>
        </p:blipFill>
        <p:spPr>
          <a:xfrm>
            <a:off x="5282364" y="2344769"/>
            <a:ext cx="1821118" cy="4148101"/>
          </a:xfrm>
          <a:prstGeom prst="rect">
            <a:avLst/>
          </a:prstGeom>
        </p:spPr>
      </p:pic>
      <p:pic>
        <p:nvPicPr>
          <p:cNvPr id="37" name="Image 36">
            <a:extLst>
              <a:ext uri="{FF2B5EF4-FFF2-40B4-BE49-F238E27FC236}">
                <a16:creationId xmlns:a16="http://schemas.microsoft.com/office/drawing/2014/main" id="{5AA0526A-E629-3DF2-CCC5-DE7DB0229B09}"/>
              </a:ext>
            </a:extLst>
          </p:cNvPr>
          <p:cNvPicPr>
            <a:picLocks noChangeAspect="1"/>
          </p:cNvPicPr>
          <p:nvPr/>
        </p:nvPicPr>
        <p:blipFill>
          <a:blip r:embed="rId5"/>
          <a:stretch>
            <a:fillRect/>
          </a:stretch>
        </p:blipFill>
        <p:spPr>
          <a:xfrm>
            <a:off x="678470" y="2344767"/>
            <a:ext cx="1821117" cy="4148101"/>
          </a:xfrm>
          <a:prstGeom prst="rect">
            <a:avLst/>
          </a:prstGeom>
        </p:spPr>
      </p:pic>
      <p:pic>
        <p:nvPicPr>
          <p:cNvPr id="39" name="Image 38">
            <a:extLst>
              <a:ext uri="{FF2B5EF4-FFF2-40B4-BE49-F238E27FC236}">
                <a16:creationId xmlns:a16="http://schemas.microsoft.com/office/drawing/2014/main" id="{542FDC06-B602-493C-521F-6F6ECEE29A5C}"/>
              </a:ext>
            </a:extLst>
          </p:cNvPr>
          <p:cNvPicPr>
            <a:picLocks noChangeAspect="1"/>
          </p:cNvPicPr>
          <p:nvPr/>
        </p:nvPicPr>
        <p:blipFill>
          <a:blip r:embed="rId6"/>
          <a:stretch>
            <a:fillRect/>
          </a:stretch>
        </p:blipFill>
        <p:spPr>
          <a:xfrm>
            <a:off x="9868653" y="2344768"/>
            <a:ext cx="1821117" cy="4148101"/>
          </a:xfrm>
          <a:prstGeom prst="rect">
            <a:avLst/>
          </a:prstGeom>
        </p:spPr>
      </p:pic>
    </p:spTree>
    <p:extLst>
      <p:ext uri="{BB962C8B-B14F-4D97-AF65-F5344CB8AC3E}">
        <p14:creationId xmlns:p14="http://schemas.microsoft.com/office/powerpoint/2010/main" val="2242263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62" name="Google Shape;862;p27"/>
          <p:cNvSpPr/>
          <p:nvPr/>
        </p:nvSpPr>
        <p:spPr>
          <a:xfrm>
            <a:off x="243792" y="1213498"/>
            <a:ext cx="502092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rPr>
              <a:t>Conclusion et perspectives (1/2)</a:t>
            </a:r>
          </a:p>
        </p:txBody>
      </p:sp>
      <p:cxnSp>
        <p:nvCxnSpPr>
          <p:cNvPr id="14" name="Google Shape;140;p3">
            <a:extLst>
              <a:ext uri="{FF2B5EF4-FFF2-40B4-BE49-F238E27FC236}">
                <a16:creationId xmlns:a16="http://schemas.microsoft.com/office/drawing/2014/main" id="{2C90B2C7-ED57-A916-07DB-249A17B52350}"/>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15" name="Google Shape;141;p3">
            <a:extLst>
              <a:ext uri="{FF2B5EF4-FFF2-40B4-BE49-F238E27FC236}">
                <a16:creationId xmlns:a16="http://schemas.microsoft.com/office/drawing/2014/main" id="{7115DFCE-C989-30F9-377D-3E79EE09063A}"/>
              </a:ext>
            </a:extLst>
          </p:cNvPr>
          <p:cNvSpPr/>
          <p:nvPr/>
        </p:nvSpPr>
        <p:spPr>
          <a:xfrm>
            <a:off x="10288435" y="229992"/>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 name="Google Shape;149;p3">
            <a:extLst>
              <a:ext uri="{FF2B5EF4-FFF2-40B4-BE49-F238E27FC236}">
                <a16:creationId xmlns:a16="http://schemas.microsoft.com/office/drawing/2014/main" id="{B78AE0E4-BF0C-8575-149B-151B6A4FBDAE}"/>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17" name="Google Shape;143;p3">
            <a:extLst>
              <a:ext uri="{FF2B5EF4-FFF2-40B4-BE49-F238E27FC236}">
                <a16:creationId xmlns:a16="http://schemas.microsoft.com/office/drawing/2014/main" id="{EF990E88-F134-146F-5E1F-5B28CCFE89E0}"/>
              </a:ext>
            </a:extLst>
          </p:cNvPr>
          <p:cNvSpPr/>
          <p:nvPr/>
        </p:nvSpPr>
        <p:spPr>
          <a:xfrm>
            <a:off x="5067359" y="21159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 name="Google Shape;145;p3">
            <a:extLst>
              <a:ext uri="{FF2B5EF4-FFF2-40B4-BE49-F238E27FC236}">
                <a16:creationId xmlns:a16="http://schemas.microsoft.com/office/drawing/2014/main" id="{E4C1E99B-A7B4-9D19-E044-FEF7E73F1A6E}"/>
              </a:ext>
            </a:extLst>
          </p:cNvPr>
          <p:cNvSpPr/>
          <p:nvPr/>
        </p:nvSpPr>
        <p:spPr>
          <a:xfrm>
            <a:off x="6791628" y="2299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 name="Google Shape;146;p3">
            <a:extLst>
              <a:ext uri="{FF2B5EF4-FFF2-40B4-BE49-F238E27FC236}">
                <a16:creationId xmlns:a16="http://schemas.microsoft.com/office/drawing/2014/main" id="{E9BE3101-CAC6-E002-22C8-CD782073DD64}"/>
              </a:ext>
            </a:extLst>
          </p:cNvPr>
          <p:cNvSpPr/>
          <p:nvPr/>
        </p:nvSpPr>
        <p:spPr>
          <a:xfrm>
            <a:off x="8491579" y="211590"/>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 name="Google Shape;147;p3">
            <a:extLst>
              <a:ext uri="{FF2B5EF4-FFF2-40B4-BE49-F238E27FC236}">
                <a16:creationId xmlns:a16="http://schemas.microsoft.com/office/drawing/2014/main" id="{AB6F6735-EDC2-224F-4CFD-547989CA7C3B}"/>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21" name="Google Shape;148;p3">
            <a:extLst>
              <a:ext uri="{FF2B5EF4-FFF2-40B4-BE49-F238E27FC236}">
                <a16:creationId xmlns:a16="http://schemas.microsoft.com/office/drawing/2014/main" id="{B563063D-A81E-B232-76A4-49D2A63C4695}"/>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22" name="Google Shape;150;p3">
            <a:extLst>
              <a:ext uri="{FF2B5EF4-FFF2-40B4-BE49-F238E27FC236}">
                <a16:creationId xmlns:a16="http://schemas.microsoft.com/office/drawing/2014/main" id="{12C9ECCA-A55A-5977-148B-9DF30123E346}"/>
              </a:ext>
            </a:extLst>
          </p:cNvPr>
          <p:cNvSpPr txBox="1"/>
          <p:nvPr/>
        </p:nvSpPr>
        <p:spPr>
          <a:xfrm>
            <a:off x="6110547" y="687424"/>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23" name="Google Shape;151;p3">
            <a:extLst>
              <a:ext uri="{FF2B5EF4-FFF2-40B4-BE49-F238E27FC236}">
                <a16:creationId xmlns:a16="http://schemas.microsoft.com/office/drawing/2014/main" id="{A09E565B-A7B8-3111-BA8A-838B7A5FB3E5}"/>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24" name="Google Shape;152;p3">
            <a:extLst>
              <a:ext uri="{FF2B5EF4-FFF2-40B4-BE49-F238E27FC236}">
                <a16:creationId xmlns:a16="http://schemas.microsoft.com/office/drawing/2014/main" id="{DFBB6187-EE20-86EF-18EC-1C19D7E204BF}"/>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FFC000"/>
                </a:solidFill>
                <a:latin typeface="Calibri" panose="020F0502020204030204"/>
                <a:ea typeface="Calibri" panose="020F0502020204030204"/>
                <a:cs typeface="Calibri" panose="020F0502020204030204"/>
                <a:sym typeface="Calibri" panose="020F0502020204030204"/>
              </a:rPr>
              <a:t> </a:t>
            </a: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FFC000"/>
                </a:solidFill>
                <a:latin typeface="Calibri" panose="020F0502020204030204"/>
                <a:ea typeface="Calibri" panose="020F0502020204030204"/>
                <a:cs typeface="Calibri" panose="020F0502020204030204"/>
                <a:sym typeface="Calibri" panose="020F0502020204030204"/>
              </a:rPr>
              <a:t> </a:t>
            </a: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25" name="Google Shape;141;p3">
            <a:extLst>
              <a:ext uri="{FF2B5EF4-FFF2-40B4-BE49-F238E27FC236}">
                <a16:creationId xmlns:a16="http://schemas.microsoft.com/office/drawing/2014/main" id="{D71822A9-849B-8076-FD8F-04EE712C4E99}"/>
              </a:ext>
            </a:extLst>
          </p:cNvPr>
          <p:cNvSpPr/>
          <p:nvPr/>
        </p:nvSpPr>
        <p:spPr>
          <a:xfrm>
            <a:off x="3155441" y="21751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panose="020F0502020204030204"/>
              <a:ea typeface="Calibri" panose="020F0502020204030204"/>
              <a:cs typeface="Calibri" panose="020F0502020204030204"/>
              <a:sym typeface="Calibri" panose="020F0502020204030204"/>
            </a:endParaRPr>
          </a:p>
        </p:txBody>
      </p:sp>
      <p:sp>
        <p:nvSpPr>
          <p:cNvPr id="26" name="Google Shape;149;p3">
            <a:extLst>
              <a:ext uri="{FF2B5EF4-FFF2-40B4-BE49-F238E27FC236}">
                <a16:creationId xmlns:a16="http://schemas.microsoft.com/office/drawing/2014/main" id="{481505CA-AB8A-5DB3-11E6-F2E3777829B0}"/>
              </a:ext>
            </a:extLst>
          </p:cNvPr>
          <p:cNvSpPr txBox="1"/>
          <p:nvPr/>
        </p:nvSpPr>
        <p:spPr>
          <a:xfrm>
            <a:off x="4209002" y="676760"/>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27" name="Google Shape;141;p3">
            <a:extLst>
              <a:ext uri="{FF2B5EF4-FFF2-40B4-BE49-F238E27FC236}">
                <a16:creationId xmlns:a16="http://schemas.microsoft.com/office/drawing/2014/main" id="{4D719DE9-E071-CB3E-6F3A-8E827B0DD6BC}"/>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9" name="ZoneTexte 28">
            <a:extLst>
              <a:ext uri="{FF2B5EF4-FFF2-40B4-BE49-F238E27FC236}">
                <a16:creationId xmlns:a16="http://schemas.microsoft.com/office/drawing/2014/main" id="{AC7FDEBC-1949-6DED-FF64-158429E03341}"/>
              </a:ext>
            </a:extLst>
          </p:cNvPr>
          <p:cNvSpPr txBox="1"/>
          <p:nvPr/>
        </p:nvSpPr>
        <p:spPr>
          <a:xfrm>
            <a:off x="794870" y="2375779"/>
            <a:ext cx="10631354" cy="1263166"/>
          </a:xfrm>
          <a:prstGeom prst="rect">
            <a:avLst/>
          </a:prstGeom>
          <a:noFill/>
        </p:spPr>
        <p:txBody>
          <a:bodyPr wrap="square" rtlCol="0">
            <a:spAutoFit/>
          </a:bodyPr>
          <a:lstStyle/>
          <a:p>
            <a:pPr algn="just">
              <a:lnSpc>
                <a:spcPct val="107000"/>
              </a:lnSpc>
              <a:spcAft>
                <a:spcPts val="800"/>
              </a:spcAft>
            </a:pPr>
            <a:r>
              <a:rPr lang="fr-FR" sz="1800" kern="100" spc="75" dirty="0">
                <a:effectLst/>
                <a:highlight>
                  <a:srgbClr val="FFFFFF"/>
                </a:highlight>
                <a:latin typeface="Times New Roman" panose="02020603050405020304" pitchFamily="18" charset="0"/>
                <a:ea typeface="Times New Roman" panose="02020603050405020304" pitchFamily="18" charset="0"/>
                <a:cs typeface="Arial" panose="020B0604020202020204" pitchFamily="34" charset="0"/>
              </a:rPr>
              <a:t>En conclusion, ce projet a permis de démontrer l'importance de l'innovation technologique dans le domaine sportif, et en particulier pour le football amateur. </a:t>
            </a:r>
            <a:r>
              <a:rPr lang="fr-FR" sz="1800" kern="100" spc="75" dirty="0">
                <a:effectLst/>
                <a:latin typeface="Times New Roman" panose="02020603050405020304" pitchFamily="18" charset="0"/>
                <a:ea typeface="Times New Roman" panose="02020603050405020304" pitchFamily="18" charset="0"/>
                <a:cs typeface="Arial" panose="020B0604020202020204" pitchFamily="34" charset="0"/>
              </a:rPr>
              <a:t>Nous espérons que cette plateforme continuera à évoluer et à répondre aux besoins de la communauté du football amateur, tout en s'adaptant aux nouvelles tendances et technologies</a:t>
            </a:r>
            <a:r>
              <a:rPr lang="fr-FR" sz="1800" kern="100" spc="75" dirty="0">
                <a:solidFill>
                  <a:srgbClr val="5A5A5A"/>
                </a:solidFill>
                <a:effectLst/>
                <a:latin typeface="Times New Roman" panose="02020603050405020304" pitchFamily="18" charset="0"/>
                <a:ea typeface="Times New Roman" panose="02020603050405020304" pitchFamily="18" charset="0"/>
                <a:cs typeface="Arial" panose="020B0604020202020204" pitchFamily="34" charset="0"/>
              </a:rPr>
              <a:t>.</a:t>
            </a:r>
            <a:endParaRPr lang="fr-FR" sz="1800" kern="100" spc="75" dirty="0">
              <a:solidFill>
                <a:srgbClr val="5A5A5A"/>
              </a:solidFill>
              <a:effectLst/>
              <a:latin typeface="Calibri" panose="020F0502020204030204" pitchFamily="34" charset="0"/>
              <a:ea typeface="Times New Roman" panose="02020603050405020304" pitchFamily="18" charset="0"/>
              <a:cs typeface="Arial" panose="020B0604020202020204" pitchFamily="34" charset="0"/>
            </a:endParaRPr>
          </a:p>
        </p:txBody>
      </p:sp>
      <p:sp>
        <p:nvSpPr>
          <p:cNvPr id="30" name="Google Shape;326;p8">
            <a:extLst>
              <a:ext uri="{FF2B5EF4-FFF2-40B4-BE49-F238E27FC236}">
                <a16:creationId xmlns:a16="http://schemas.microsoft.com/office/drawing/2014/main" id="{D31E9C25-24F2-33F0-3DC3-9A8EFFBE84C7}"/>
              </a:ext>
            </a:extLst>
          </p:cNvPr>
          <p:cNvSpPr/>
          <p:nvPr/>
        </p:nvSpPr>
        <p:spPr>
          <a:xfrm>
            <a:off x="306089" y="1871603"/>
            <a:ext cx="3734056"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ea typeface="Calibri" panose="020F0502020204030204"/>
                <a:cs typeface="Times New Roman" panose="02020603050405020304" pitchFamily="18" charset="0"/>
                <a:sym typeface="Calibri" panose="020F0502020204030204"/>
              </a:rPr>
              <a:t>Conclusion</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2" name="Espace réservé du numéro de diapositive 3">
            <a:extLst>
              <a:ext uri="{FF2B5EF4-FFF2-40B4-BE49-F238E27FC236}">
                <a16:creationId xmlns:a16="http://schemas.microsoft.com/office/drawing/2014/main" id="{8F044CB8-C6BE-943C-E55F-65BCB72ABAED}"/>
              </a:ext>
            </a:extLst>
          </p:cNvPr>
          <p:cNvSpPr>
            <a:spLocks noGrp="1"/>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fr-FR" dirty="0"/>
              <a:t>23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28"/>
          <p:cNvSpPr/>
          <p:nvPr/>
        </p:nvSpPr>
        <p:spPr>
          <a:xfrm>
            <a:off x="243792" y="1213498"/>
            <a:ext cx="502092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rPr>
              <a:t>Conclusion et perspectives (2/2)</a:t>
            </a:r>
          </a:p>
        </p:txBody>
      </p:sp>
      <p:sp>
        <p:nvSpPr>
          <p:cNvPr id="15" name="TextBox 15"/>
          <p:cNvSpPr txBox="1"/>
          <p:nvPr/>
        </p:nvSpPr>
        <p:spPr>
          <a:xfrm>
            <a:off x="1889537" y="5260108"/>
            <a:ext cx="3079751" cy="1064514"/>
          </a:xfrm>
          <a:prstGeom prst="rect">
            <a:avLst/>
          </a:prstGeom>
        </p:spPr>
        <p:txBody>
          <a:bodyPr lIns="0" tIns="0" rIns="0" bIns="0" rtlCol="0" anchor="t">
            <a:noAutofit/>
          </a:bodyPr>
          <a:lstStyle/>
          <a:p>
            <a:pPr algn="ctr">
              <a:lnSpc>
                <a:spcPts val="3590"/>
              </a:lnSpc>
              <a:spcBef>
                <a:spcPct val="0"/>
              </a:spcBef>
            </a:pPr>
            <a:r>
              <a:rPr lang="fr-FR" altLang="en-US" sz="1800" b="1" dirty="0">
                <a:latin typeface="Arial" panose="020B0604020202020204" pitchFamily="34" charset="0"/>
                <a:cs typeface="Arial" panose="020B0604020202020204" pitchFamily="34" charset="0"/>
              </a:rPr>
              <a:t>Intégration </a:t>
            </a:r>
            <a:r>
              <a:rPr lang="en-US" sz="1800" b="1" dirty="0">
                <a:latin typeface="Arial" panose="020B0604020202020204" pitchFamily="34" charset="0"/>
                <a:cs typeface="Arial" panose="020B0604020202020204" pitchFamily="34" charset="0"/>
              </a:rPr>
              <a:t>de systéme de payment en ligne</a:t>
            </a:r>
          </a:p>
        </p:txBody>
      </p:sp>
      <p:sp>
        <p:nvSpPr>
          <p:cNvPr id="10" name="TextBox 15">
            <a:extLst>
              <a:ext uri="{FF2B5EF4-FFF2-40B4-BE49-F238E27FC236}">
                <a16:creationId xmlns:a16="http://schemas.microsoft.com/office/drawing/2014/main" id="{E408D657-28EC-BD01-B786-A8C5106AA185}"/>
              </a:ext>
            </a:extLst>
          </p:cNvPr>
          <p:cNvSpPr txBox="1"/>
          <p:nvPr/>
        </p:nvSpPr>
        <p:spPr>
          <a:xfrm>
            <a:off x="6641627" y="5264635"/>
            <a:ext cx="3079751" cy="1522095"/>
          </a:xfrm>
          <a:prstGeom prst="rect">
            <a:avLst/>
          </a:prstGeom>
        </p:spPr>
        <p:txBody>
          <a:bodyPr lIns="0" tIns="0" rIns="0" bIns="0" rtlCol="0" anchor="t">
            <a:noAutofit/>
          </a:bodyPr>
          <a:lstStyle/>
          <a:p>
            <a:pPr algn="ctr">
              <a:lnSpc>
                <a:spcPts val="3590"/>
              </a:lnSpc>
              <a:spcBef>
                <a:spcPct val="0"/>
              </a:spcBef>
            </a:pPr>
            <a:r>
              <a:rPr lang="fr-FR" altLang="en-US" sz="1800" b="1" dirty="0">
                <a:latin typeface="Arial" panose="020B0604020202020204" pitchFamily="34" charset="0"/>
                <a:cs typeface="Arial" panose="020B0604020202020204" pitchFamily="34" charset="0"/>
              </a:rPr>
              <a:t>Intégration </a:t>
            </a:r>
            <a:r>
              <a:rPr lang="en-US" sz="1800" b="1" dirty="0">
                <a:latin typeface="Arial" panose="020B0604020202020204" pitchFamily="34" charset="0"/>
                <a:cs typeface="Arial" panose="020B0604020202020204" pitchFamily="34" charset="0"/>
              </a:rPr>
              <a:t>de systéme de Notification</a:t>
            </a:r>
          </a:p>
        </p:txBody>
      </p:sp>
      <p:cxnSp>
        <p:nvCxnSpPr>
          <p:cNvPr id="11" name="Google Shape;140;p3">
            <a:extLst>
              <a:ext uri="{FF2B5EF4-FFF2-40B4-BE49-F238E27FC236}">
                <a16:creationId xmlns:a16="http://schemas.microsoft.com/office/drawing/2014/main" id="{9399EFEA-DFA6-07C0-2994-28770CBC7CF3}"/>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12" name="Google Shape;141;p3">
            <a:extLst>
              <a:ext uri="{FF2B5EF4-FFF2-40B4-BE49-F238E27FC236}">
                <a16:creationId xmlns:a16="http://schemas.microsoft.com/office/drawing/2014/main" id="{90991ED2-A077-DDA4-0532-8680B75C2BDB}"/>
              </a:ext>
            </a:extLst>
          </p:cNvPr>
          <p:cNvSpPr/>
          <p:nvPr/>
        </p:nvSpPr>
        <p:spPr>
          <a:xfrm>
            <a:off x="10288435" y="229992"/>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 name="Google Shape;149;p3">
            <a:extLst>
              <a:ext uri="{FF2B5EF4-FFF2-40B4-BE49-F238E27FC236}">
                <a16:creationId xmlns:a16="http://schemas.microsoft.com/office/drawing/2014/main" id="{420AF10E-AFFA-CA41-6E54-4A743263D41A}"/>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16" name="Google Shape;143;p3">
            <a:extLst>
              <a:ext uri="{FF2B5EF4-FFF2-40B4-BE49-F238E27FC236}">
                <a16:creationId xmlns:a16="http://schemas.microsoft.com/office/drawing/2014/main" id="{77B50F08-E94C-FF3B-306A-7A34465A1202}"/>
              </a:ext>
            </a:extLst>
          </p:cNvPr>
          <p:cNvSpPr/>
          <p:nvPr/>
        </p:nvSpPr>
        <p:spPr>
          <a:xfrm>
            <a:off x="5067359" y="21159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 name="Google Shape;145;p3">
            <a:extLst>
              <a:ext uri="{FF2B5EF4-FFF2-40B4-BE49-F238E27FC236}">
                <a16:creationId xmlns:a16="http://schemas.microsoft.com/office/drawing/2014/main" id="{C5B79361-7BF3-CE62-4049-EC2FC2971DD5}"/>
              </a:ext>
            </a:extLst>
          </p:cNvPr>
          <p:cNvSpPr/>
          <p:nvPr/>
        </p:nvSpPr>
        <p:spPr>
          <a:xfrm>
            <a:off x="6791628" y="2299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 name="Google Shape;146;p3">
            <a:extLst>
              <a:ext uri="{FF2B5EF4-FFF2-40B4-BE49-F238E27FC236}">
                <a16:creationId xmlns:a16="http://schemas.microsoft.com/office/drawing/2014/main" id="{D121E0A9-14AC-4756-B445-B6AD2D7091CE}"/>
              </a:ext>
            </a:extLst>
          </p:cNvPr>
          <p:cNvSpPr/>
          <p:nvPr/>
        </p:nvSpPr>
        <p:spPr>
          <a:xfrm>
            <a:off x="8491579" y="211590"/>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 name="Google Shape;147;p3">
            <a:extLst>
              <a:ext uri="{FF2B5EF4-FFF2-40B4-BE49-F238E27FC236}">
                <a16:creationId xmlns:a16="http://schemas.microsoft.com/office/drawing/2014/main" id="{DD1B9795-F32B-09AB-7137-B2D555D62CB1}"/>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20" name="Google Shape;148;p3">
            <a:extLst>
              <a:ext uri="{FF2B5EF4-FFF2-40B4-BE49-F238E27FC236}">
                <a16:creationId xmlns:a16="http://schemas.microsoft.com/office/drawing/2014/main" id="{5C60F194-723B-5595-FE68-58680CFDBC3B}"/>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21" name="Google Shape;150;p3">
            <a:extLst>
              <a:ext uri="{FF2B5EF4-FFF2-40B4-BE49-F238E27FC236}">
                <a16:creationId xmlns:a16="http://schemas.microsoft.com/office/drawing/2014/main" id="{33F699CD-748A-6A9B-3745-3E4C39EE8900}"/>
              </a:ext>
            </a:extLst>
          </p:cNvPr>
          <p:cNvSpPr txBox="1"/>
          <p:nvPr/>
        </p:nvSpPr>
        <p:spPr>
          <a:xfrm>
            <a:off x="6110547" y="687424"/>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22" name="Google Shape;151;p3">
            <a:extLst>
              <a:ext uri="{FF2B5EF4-FFF2-40B4-BE49-F238E27FC236}">
                <a16:creationId xmlns:a16="http://schemas.microsoft.com/office/drawing/2014/main" id="{85FAAC19-9E22-FF65-A274-33F78898D130}"/>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23" name="Google Shape;152;p3">
            <a:extLst>
              <a:ext uri="{FF2B5EF4-FFF2-40B4-BE49-F238E27FC236}">
                <a16:creationId xmlns:a16="http://schemas.microsoft.com/office/drawing/2014/main" id="{0E6AFC52-0A55-BE23-4272-305BDD7A98D0}"/>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FFC000"/>
                </a:solidFill>
                <a:latin typeface="Calibri" panose="020F0502020204030204"/>
                <a:ea typeface="Calibri" panose="020F0502020204030204"/>
                <a:cs typeface="Calibri" panose="020F0502020204030204"/>
                <a:sym typeface="Calibri" panose="020F0502020204030204"/>
              </a:rPr>
              <a:t> </a:t>
            </a: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FFC000"/>
                </a:solidFill>
                <a:latin typeface="Calibri" panose="020F0502020204030204"/>
                <a:ea typeface="Calibri" panose="020F0502020204030204"/>
                <a:cs typeface="Calibri" panose="020F0502020204030204"/>
                <a:sym typeface="Calibri" panose="020F0502020204030204"/>
              </a:rPr>
              <a:t> </a:t>
            </a: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24" name="Google Shape;141;p3">
            <a:extLst>
              <a:ext uri="{FF2B5EF4-FFF2-40B4-BE49-F238E27FC236}">
                <a16:creationId xmlns:a16="http://schemas.microsoft.com/office/drawing/2014/main" id="{82FBCA5D-352B-22BF-05BA-5D511C33CAB8}"/>
              </a:ext>
            </a:extLst>
          </p:cNvPr>
          <p:cNvSpPr/>
          <p:nvPr/>
        </p:nvSpPr>
        <p:spPr>
          <a:xfrm>
            <a:off x="3155441" y="21751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panose="020F0502020204030204"/>
              <a:ea typeface="Calibri" panose="020F0502020204030204"/>
              <a:cs typeface="Calibri" panose="020F0502020204030204"/>
              <a:sym typeface="Calibri" panose="020F0502020204030204"/>
            </a:endParaRPr>
          </a:p>
        </p:txBody>
      </p:sp>
      <p:sp>
        <p:nvSpPr>
          <p:cNvPr id="25" name="Google Shape;149;p3">
            <a:extLst>
              <a:ext uri="{FF2B5EF4-FFF2-40B4-BE49-F238E27FC236}">
                <a16:creationId xmlns:a16="http://schemas.microsoft.com/office/drawing/2014/main" id="{E32BD40D-3330-0AF9-F17E-ACB26D4D6F62}"/>
              </a:ext>
            </a:extLst>
          </p:cNvPr>
          <p:cNvSpPr txBox="1"/>
          <p:nvPr/>
        </p:nvSpPr>
        <p:spPr>
          <a:xfrm>
            <a:off x="4209002" y="676760"/>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26" name="Google Shape;141;p3">
            <a:extLst>
              <a:ext uri="{FF2B5EF4-FFF2-40B4-BE49-F238E27FC236}">
                <a16:creationId xmlns:a16="http://schemas.microsoft.com/office/drawing/2014/main" id="{7941C563-CEEF-1AA0-67C5-443BD8554C57}"/>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8" name="Image 27">
            <a:extLst>
              <a:ext uri="{FF2B5EF4-FFF2-40B4-BE49-F238E27FC236}">
                <a16:creationId xmlns:a16="http://schemas.microsoft.com/office/drawing/2014/main" id="{5B3E1B0B-9E6D-AE14-5106-23904133673E}"/>
              </a:ext>
            </a:extLst>
          </p:cNvPr>
          <p:cNvPicPr>
            <a:picLocks noChangeAspect="1"/>
          </p:cNvPicPr>
          <p:nvPr/>
        </p:nvPicPr>
        <p:blipFill>
          <a:blip r:embed="rId3"/>
          <a:stretch>
            <a:fillRect/>
          </a:stretch>
        </p:blipFill>
        <p:spPr>
          <a:xfrm>
            <a:off x="6792831" y="2155121"/>
            <a:ext cx="3153693" cy="3153693"/>
          </a:xfrm>
          <a:prstGeom prst="rect">
            <a:avLst/>
          </a:prstGeom>
        </p:spPr>
      </p:pic>
      <p:pic>
        <p:nvPicPr>
          <p:cNvPr id="30" name="Image 29">
            <a:extLst>
              <a:ext uri="{FF2B5EF4-FFF2-40B4-BE49-F238E27FC236}">
                <a16:creationId xmlns:a16="http://schemas.microsoft.com/office/drawing/2014/main" id="{C57B02F3-1365-FC3B-3D77-AF0D2E0A9A7A}"/>
              </a:ext>
            </a:extLst>
          </p:cNvPr>
          <p:cNvPicPr>
            <a:picLocks noChangeAspect="1"/>
          </p:cNvPicPr>
          <p:nvPr/>
        </p:nvPicPr>
        <p:blipFill>
          <a:blip r:embed="rId4"/>
          <a:stretch>
            <a:fillRect/>
          </a:stretch>
        </p:blipFill>
        <p:spPr>
          <a:xfrm>
            <a:off x="2519989" y="2155121"/>
            <a:ext cx="2181225" cy="3028950"/>
          </a:xfrm>
          <a:prstGeom prst="rect">
            <a:avLst/>
          </a:prstGeom>
        </p:spPr>
      </p:pic>
      <p:sp>
        <p:nvSpPr>
          <p:cNvPr id="31" name="Google Shape;326;p8">
            <a:extLst>
              <a:ext uri="{FF2B5EF4-FFF2-40B4-BE49-F238E27FC236}">
                <a16:creationId xmlns:a16="http://schemas.microsoft.com/office/drawing/2014/main" id="{5E1E91E9-EE99-2750-EE88-E57F698FE92F}"/>
              </a:ext>
            </a:extLst>
          </p:cNvPr>
          <p:cNvSpPr/>
          <p:nvPr/>
        </p:nvSpPr>
        <p:spPr>
          <a:xfrm>
            <a:off x="306089" y="1871603"/>
            <a:ext cx="3734056" cy="36929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1800" b="1" dirty="0">
                <a:solidFill>
                  <a:srgbClr val="222222"/>
                </a:solidFill>
                <a:highlight>
                  <a:srgbClr val="FFFFFF"/>
                </a:highlight>
                <a:latin typeface="Times New Roman" panose="02020603050405020304" pitchFamily="18" charset="0"/>
                <a:cs typeface="Times New Roman" panose="02020603050405020304" pitchFamily="18" charset="0"/>
              </a:rPr>
              <a:t>Perspectives</a:t>
            </a:r>
            <a:endParaRPr b="1" dirty="0">
              <a:solidFill>
                <a:srgbClr val="9E978E"/>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2" name="Espace réservé du numéro de diapositive 3">
            <a:extLst>
              <a:ext uri="{FF2B5EF4-FFF2-40B4-BE49-F238E27FC236}">
                <a16:creationId xmlns:a16="http://schemas.microsoft.com/office/drawing/2014/main" id="{144573D3-1B4D-CFDE-DA3D-F9BFC20AD939}"/>
              </a:ext>
            </a:extLst>
          </p:cNvPr>
          <p:cNvSpPr>
            <a:spLocks noGrp="1"/>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fr-FR" dirty="0"/>
              <a:t>24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ppt_y</p:attrName>
                                        </p:attrNameLst>
                                      </p:cBhvr>
                                      <p:tavLst>
                                        <p:tav tm="0">
                                          <p:val>
                                            <p:strVal val="#ppt_y+#ppt_h*1.125000"/>
                                          </p:val>
                                        </p:tav>
                                        <p:tav tm="100000">
                                          <p:val>
                                            <p:strVal val="#ppt_y"/>
                                          </p:val>
                                        </p:tav>
                                      </p:tavLst>
                                    </p:anim>
                                    <p:animEffect transition="in" filter="wipe(up)">
                                      <p:cBhvr>
                                        <p:cTn id="8" dur="500"/>
                                        <p:tgtEl>
                                          <p:spTgt spid="15"/>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ppt_y</p:attrName>
                                        </p:attrNameLst>
                                      </p:cBhvr>
                                      <p:tavLst>
                                        <p:tav tm="0">
                                          <p:val>
                                            <p:strVal val="#ppt_y+#ppt_h*1.125000"/>
                                          </p:val>
                                        </p:tav>
                                        <p:tav tm="100000">
                                          <p:val>
                                            <p:strVal val="#ppt_y"/>
                                          </p:val>
                                        </p:tav>
                                      </p:tavLst>
                                    </p:anim>
                                    <p:animEffect transition="in" filter="wipe(up)">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0" grpId="0"/>
      <p:bldP spid="10"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25"/>
          <p:cNvSpPr/>
          <p:nvPr/>
        </p:nvSpPr>
        <p:spPr>
          <a:xfrm>
            <a:off x="2355925" y="2223707"/>
            <a:ext cx="7024743" cy="2214965"/>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fr-FR" sz="7200" b="1">
                <a:solidFill>
                  <a:srgbClr val="29529E"/>
                </a:solidFill>
                <a:latin typeface="Times New Roman" panose="02020603050405020304"/>
                <a:ea typeface="Times New Roman" panose="02020603050405020304"/>
                <a:cs typeface="Times New Roman" panose="02020603050405020304"/>
                <a:sym typeface="Times New Roman" panose="02020603050405020304"/>
              </a:rPr>
              <a:t>Merci de votre </a:t>
            </a:r>
          </a:p>
          <a:p>
            <a:pPr marL="0" marR="0" lvl="0" indent="0" algn="ctr" rtl="0">
              <a:lnSpc>
                <a:spcPct val="90000"/>
              </a:lnSpc>
              <a:spcBef>
                <a:spcPts val="1000"/>
              </a:spcBef>
              <a:spcAft>
                <a:spcPts val="0"/>
              </a:spcAft>
              <a:buNone/>
            </a:pPr>
            <a:r>
              <a:rPr lang="fr-FR" sz="7200" b="1">
                <a:solidFill>
                  <a:srgbClr val="29529E"/>
                </a:solidFill>
                <a:latin typeface="Times New Roman" panose="02020603050405020304"/>
                <a:ea typeface="Times New Roman" panose="02020603050405020304"/>
                <a:cs typeface="Times New Roman" panose="02020603050405020304"/>
                <a:sym typeface="Times New Roman" panose="02020603050405020304"/>
              </a:rPr>
              <a:t>attention </a:t>
            </a:r>
            <a:endParaRPr sz="7200" b="1">
              <a:solidFill>
                <a:srgbClr val="29529E"/>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790" name="Google Shape;790;p25"/>
          <p:cNvPicPr preferRelativeResize="0"/>
          <p:nvPr/>
        </p:nvPicPr>
        <p:blipFill rotWithShape="1">
          <a:blip r:embed="rId3"/>
          <a:srcRect t="42587" b="28654"/>
          <a:stretch>
            <a:fillRect/>
          </a:stretch>
        </p:blipFill>
        <p:spPr>
          <a:xfrm>
            <a:off x="0" y="5891048"/>
            <a:ext cx="12192000" cy="966952"/>
          </a:xfrm>
          <a:prstGeom prst="rect">
            <a:avLst/>
          </a:prstGeom>
          <a:noFill/>
          <a:ln>
            <a:noFill/>
          </a:ln>
        </p:spPr>
      </p:pic>
      <p:sp>
        <p:nvSpPr>
          <p:cNvPr id="2" name="Espace réservé du numéro de diapositive 3">
            <a:extLst>
              <a:ext uri="{FF2B5EF4-FFF2-40B4-BE49-F238E27FC236}">
                <a16:creationId xmlns:a16="http://schemas.microsoft.com/office/drawing/2014/main" id="{2B9C44FF-A40F-4694-679A-A6CFF3126A47}"/>
              </a:ext>
            </a:extLst>
          </p:cNvPr>
          <p:cNvSpPr>
            <a:spLocks noGrp="1"/>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fr-FR" dirty="0"/>
              <a:t>25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
          <p:cNvSpPr/>
          <p:nvPr/>
        </p:nvSpPr>
        <p:spPr>
          <a:xfrm>
            <a:off x="230099" y="1335187"/>
            <a:ext cx="2924134"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Introduction </a:t>
            </a:r>
          </a:p>
        </p:txBody>
      </p:sp>
      <p:cxnSp>
        <p:nvCxnSpPr>
          <p:cNvPr id="140" name="Google Shape;140;p3"/>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141" name="Google Shape;141;p3"/>
          <p:cNvSpPr/>
          <p:nvPr/>
        </p:nvSpPr>
        <p:spPr>
          <a:xfrm>
            <a:off x="3073219" y="20462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3" name="Google Shape;143;p3"/>
          <p:cNvSpPr/>
          <p:nvPr/>
        </p:nvSpPr>
        <p:spPr>
          <a:xfrm>
            <a:off x="6759869" y="214674"/>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5" name="Google Shape;145;p3"/>
          <p:cNvSpPr/>
          <p:nvPr/>
        </p:nvSpPr>
        <p:spPr>
          <a:xfrm>
            <a:off x="8503989"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6" name="Google Shape;146;p3"/>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7" name="Google Shape;147;p3"/>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48" name="Google Shape;148;p3"/>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l" rtl="0">
              <a:spcBef>
                <a:spcPts val="0"/>
              </a:spcBef>
              <a:spcAft>
                <a:spcPts val="0"/>
              </a:spcAft>
              <a:buNone/>
            </a:pPr>
            <a:r>
              <a:rPr lang="fr-FR" sz="1500">
                <a:solidFill>
                  <a:srgbClr val="FFC00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149" name="Google Shape;149;p3"/>
          <p:cNvSpPr txBox="1"/>
          <p:nvPr/>
        </p:nvSpPr>
        <p:spPr>
          <a:xfrm>
            <a:off x="2208978" y="676760"/>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de l’art</a:t>
            </a:r>
          </a:p>
        </p:txBody>
      </p:sp>
      <p:sp>
        <p:nvSpPr>
          <p:cNvPr id="150" name="Google Shape;150;p3"/>
          <p:cNvSpPr txBox="1"/>
          <p:nvPr/>
        </p:nvSpPr>
        <p:spPr>
          <a:xfrm>
            <a:off x="6069825" y="690271"/>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151" name="Google Shape;151;p3"/>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152" name="Google Shape;152;p3"/>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6" name="Google Shape;141;p3">
            <a:extLst>
              <a:ext uri="{FF2B5EF4-FFF2-40B4-BE49-F238E27FC236}">
                <a16:creationId xmlns:a16="http://schemas.microsoft.com/office/drawing/2014/main" id="{82DA4600-F3DC-0F0D-8B38-A8242DD54E93}"/>
              </a:ext>
            </a:extLst>
          </p:cNvPr>
          <p:cNvSpPr/>
          <p:nvPr/>
        </p:nvSpPr>
        <p:spPr>
          <a:xfrm>
            <a:off x="5002310" y="20462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Google Shape;149;p3">
            <a:extLst>
              <a:ext uri="{FF2B5EF4-FFF2-40B4-BE49-F238E27FC236}">
                <a16:creationId xmlns:a16="http://schemas.microsoft.com/office/drawing/2014/main" id="{8E8EBFF9-17D5-EF16-F96C-4D4117ADB79F}"/>
              </a:ext>
            </a:extLst>
          </p:cNvPr>
          <p:cNvSpPr txBox="1"/>
          <p:nvPr/>
        </p:nvSpPr>
        <p:spPr>
          <a:xfrm>
            <a:off x="4353985" y="693754"/>
            <a:ext cx="2017400" cy="320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2" name="Espace réservé du numéro de diapositive 3">
            <a:extLst>
              <a:ext uri="{FF2B5EF4-FFF2-40B4-BE49-F238E27FC236}">
                <a16:creationId xmlns:a16="http://schemas.microsoft.com/office/drawing/2014/main" id="{A72E68FE-94B2-4F77-9977-ABF3D6826E5C}"/>
              </a:ext>
            </a:extLst>
          </p:cNvPr>
          <p:cNvSpPr>
            <a:spLocks noGrp="1"/>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fr-FR" dirty="0"/>
              <a:t>3</a:t>
            </a:r>
          </a:p>
        </p:txBody>
      </p:sp>
      <p:sp>
        <p:nvSpPr>
          <p:cNvPr id="3" name="ZoneTexte 2">
            <a:extLst>
              <a:ext uri="{FF2B5EF4-FFF2-40B4-BE49-F238E27FC236}">
                <a16:creationId xmlns:a16="http://schemas.microsoft.com/office/drawing/2014/main" id="{C9BCBB28-B201-884F-FC42-3ECA8E029D5E}"/>
              </a:ext>
            </a:extLst>
          </p:cNvPr>
          <p:cNvSpPr txBox="1"/>
          <p:nvPr/>
        </p:nvSpPr>
        <p:spPr>
          <a:xfrm>
            <a:off x="230099" y="1855887"/>
            <a:ext cx="8043044" cy="1384995"/>
          </a:xfrm>
          <a:prstGeom prst="rect">
            <a:avLst/>
          </a:prstGeom>
          <a:noFill/>
        </p:spPr>
        <p:txBody>
          <a:bodyPr wrap="square" rtlCol="0">
            <a:spAutoFit/>
          </a:bodyPr>
          <a:lstStyle/>
          <a:p>
            <a:r>
              <a:rPr lang="fr-FR" dirty="0"/>
              <a:t>Le projet se déroule dans un environnement où l'informatique a transformé de nombreux aspects de la vie quotidienne. En particulier, l'émergence d'applications web a offert des solutions pour une multitude de services, rendant les tâches quotidiennes plus faciles et plus accessibles. Dans ce contexte technologique dynamique, le football amateur, qui est une passion partagée par beaucoup, rencontre des défis importants. Les amateurs de football doivent souvent surmonter des obstacles pour trouver et réserver des terrains de jeu, organiser des matchs, et participer à des tournois.</a:t>
            </a:r>
          </a:p>
        </p:txBody>
      </p:sp>
      <p:cxnSp>
        <p:nvCxnSpPr>
          <p:cNvPr id="4" name="Google Shape;158;p3">
            <a:extLst>
              <a:ext uri="{FF2B5EF4-FFF2-40B4-BE49-F238E27FC236}">
                <a16:creationId xmlns:a16="http://schemas.microsoft.com/office/drawing/2014/main" id="{E6D5652E-F4B7-3214-0AAB-A6232B24637B}"/>
              </a:ext>
            </a:extLst>
          </p:cNvPr>
          <p:cNvCxnSpPr>
            <a:cxnSpLocks/>
          </p:cNvCxnSpPr>
          <p:nvPr/>
        </p:nvCxnSpPr>
        <p:spPr>
          <a:xfrm flipV="1">
            <a:off x="3538176" y="3625582"/>
            <a:ext cx="3103063" cy="559753"/>
          </a:xfrm>
          <a:prstGeom prst="curvedConnector3">
            <a:avLst>
              <a:gd name="adj1" fmla="val 50000"/>
            </a:avLst>
          </a:prstGeom>
          <a:noFill/>
          <a:ln w="28575" cap="flat" cmpd="sng">
            <a:solidFill>
              <a:srgbClr val="0070C0"/>
            </a:solidFill>
            <a:prstDash val="solid"/>
            <a:miter lim="800000"/>
            <a:headEnd type="none" w="sm" len="sm"/>
            <a:tailEnd type="triangle" w="med" len="med"/>
          </a:ln>
        </p:spPr>
      </p:cxnSp>
      <p:cxnSp>
        <p:nvCxnSpPr>
          <p:cNvPr id="5" name="Google Shape;159;p3">
            <a:extLst>
              <a:ext uri="{FF2B5EF4-FFF2-40B4-BE49-F238E27FC236}">
                <a16:creationId xmlns:a16="http://schemas.microsoft.com/office/drawing/2014/main" id="{270BDF03-4FA3-6457-6717-45B581283174}"/>
              </a:ext>
            </a:extLst>
          </p:cNvPr>
          <p:cNvCxnSpPr>
            <a:cxnSpLocks/>
          </p:cNvCxnSpPr>
          <p:nvPr/>
        </p:nvCxnSpPr>
        <p:spPr>
          <a:xfrm>
            <a:off x="2962231" y="4768711"/>
            <a:ext cx="3679008" cy="468969"/>
          </a:xfrm>
          <a:prstGeom prst="curvedConnector3">
            <a:avLst>
              <a:gd name="adj1" fmla="val 50000"/>
            </a:avLst>
          </a:prstGeom>
          <a:noFill/>
          <a:ln w="28575" cap="flat" cmpd="sng">
            <a:solidFill>
              <a:srgbClr val="0070C0"/>
            </a:solidFill>
            <a:prstDash val="solid"/>
            <a:miter lim="800000"/>
            <a:headEnd type="none" w="sm" len="sm"/>
            <a:tailEnd type="triangle" w="med" len="med"/>
          </a:ln>
        </p:spPr>
      </p:cxnSp>
      <p:sp>
        <p:nvSpPr>
          <p:cNvPr id="8" name="Google Shape;160;p3">
            <a:extLst>
              <a:ext uri="{FF2B5EF4-FFF2-40B4-BE49-F238E27FC236}">
                <a16:creationId xmlns:a16="http://schemas.microsoft.com/office/drawing/2014/main" id="{4CB7D999-5FCB-F824-6E2E-4948FA130DF4}"/>
              </a:ext>
            </a:extLst>
          </p:cNvPr>
          <p:cNvSpPr/>
          <p:nvPr/>
        </p:nvSpPr>
        <p:spPr>
          <a:xfrm>
            <a:off x="1452043" y="3963474"/>
            <a:ext cx="2699657" cy="1336200"/>
          </a:xfrm>
          <a:prstGeom prst="ellipse">
            <a:avLst/>
          </a:prstGeom>
          <a:solidFill>
            <a:srgbClr val="0070C0"/>
          </a:solidFill>
          <a:ln w="2857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b="1" dirty="0">
                <a:solidFill>
                  <a:schemeClr val="lt1"/>
                </a:solidFill>
                <a:latin typeface="Arial" panose="020B0604020202020204"/>
                <a:ea typeface="Arial" panose="020B0604020202020204"/>
                <a:cs typeface="Arial" panose="020B0604020202020204"/>
                <a:sym typeface="Arial" panose="020B0604020202020204"/>
              </a:rPr>
              <a:t>Problématique</a:t>
            </a:r>
          </a:p>
        </p:txBody>
      </p:sp>
      <p:cxnSp>
        <p:nvCxnSpPr>
          <p:cNvPr id="9" name="Google Shape;162;p3">
            <a:extLst>
              <a:ext uri="{FF2B5EF4-FFF2-40B4-BE49-F238E27FC236}">
                <a16:creationId xmlns:a16="http://schemas.microsoft.com/office/drawing/2014/main" id="{01D43521-99CC-BC0A-A228-6888741816EA}"/>
              </a:ext>
            </a:extLst>
          </p:cNvPr>
          <p:cNvCxnSpPr>
            <a:cxnSpLocks/>
          </p:cNvCxnSpPr>
          <p:nvPr/>
        </p:nvCxnSpPr>
        <p:spPr>
          <a:xfrm flipV="1">
            <a:off x="3760879" y="4327046"/>
            <a:ext cx="2880360" cy="360045"/>
          </a:xfrm>
          <a:prstGeom prst="curvedConnector3">
            <a:avLst>
              <a:gd name="adj1" fmla="val 50000"/>
            </a:avLst>
          </a:prstGeom>
          <a:noFill/>
          <a:ln w="28575" cap="flat" cmpd="sng">
            <a:solidFill>
              <a:srgbClr val="0070C0"/>
            </a:solidFill>
            <a:prstDash val="solid"/>
            <a:miter lim="800000"/>
            <a:headEnd type="none" w="sm" len="sm"/>
            <a:tailEnd type="triangle" w="med" len="med"/>
          </a:ln>
        </p:spPr>
      </p:cxnSp>
      <p:cxnSp>
        <p:nvCxnSpPr>
          <p:cNvPr id="16" name="Google Shape;159;p3">
            <a:extLst>
              <a:ext uri="{FF2B5EF4-FFF2-40B4-BE49-F238E27FC236}">
                <a16:creationId xmlns:a16="http://schemas.microsoft.com/office/drawing/2014/main" id="{6184660F-26CD-C4F9-D1B4-528C3E533A23}"/>
              </a:ext>
            </a:extLst>
          </p:cNvPr>
          <p:cNvCxnSpPr>
            <a:cxnSpLocks/>
          </p:cNvCxnSpPr>
          <p:nvPr/>
        </p:nvCxnSpPr>
        <p:spPr>
          <a:xfrm>
            <a:off x="2872644" y="5239332"/>
            <a:ext cx="3768595" cy="774471"/>
          </a:xfrm>
          <a:prstGeom prst="curvedConnector3">
            <a:avLst>
              <a:gd name="adj1" fmla="val 50000"/>
            </a:avLst>
          </a:prstGeom>
          <a:noFill/>
          <a:ln w="28575" cap="flat" cmpd="sng">
            <a:solidFill>
              <a:srgbClr val="0070C0"/>
            </a:solidFill>
            <a:prstDash val="solid"/>
            <a:miter lim="800000"/>
            <a:headEnd type="none" w="sm" len="sm"/>
            <a:tailEnd type="triangle" w="med" len="med"/>
          </a:ln>
        </p:spPr>
      </p:cxnSp>
      <p:sp>
        <p:nvSpPr>
          <p:cNvPr id="20" name="Google Shape;149;p3">
            <a:extLst>
              <a:ext uri="{FF2B5EF4-FFF2-40B4-BE49-F238E27FC236}">
                <a16:creationId xmlns:a16="http://schemas.microsoft.com/office/drawing/2014/main" id="{2B249BAC-5B90-563F-B3C7-92320AB15344}"/>
              </a:ext>
            </a:extLst>
          </p:cNvPr>
          <p:cNvSpPr txBox="1"/>
          <p:nvPr/>
        </p:nvSpPr>
        <p:spPr>
          <a:xfrm>
            <a:off x="6321991" y="3437463"/>
            <a:ext cx="3605669"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000" dirty="0">
                <a:latin typeface="Times New Roman" panose="02020603050405020304" pitchFamily="18" charset="0"/>
                <a:cs typeface="Times New Roman" panose="02020603050405020304" pitchFamily="18" charset="0"/>
              </a:rPr>
              <a:t>Gestion des Installations</a:t>
            </a:r>
            <a:endParaRPr lang="fr-FR" sz="1500" dirty="0">
              <a:solidFill>
                <a:srgbClr val="0070C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21" name="Google Shape;149;p3">
            <a:extLst>
              <a:ext uri="{FF2B5EF4-FFF2-40B4-BE49-F238E27FC236}">
                <a16:creationId xmlns:a16="http://schemas.microsoft.com/office/drawing/2014/main" id="{F7ACA9B0-23E4-B0DF-6119-E6DA721E970A}"/>
              </a:ext>
            </a:extLst>
          </p:cNvPr>
          <p:cNvSpPr txBox="1"/>
          <p:nvPr/>
        </p:nvSpPr>
        <p:spPr>
          <a:xfrm>
            <a:off x="6321991" y="4103001"/>
            <a:ext cx="3605669"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000" dirty="0">
                <a:latin typeface="Times New Roman" panose="02020603050405020304" pitchFamily="18" charset="0"/>
                <a:cs typeface="Times New Roman" panose="02020603050405020304" pitchFamily="18" charset="0"/>
              </a:rPr>
              <a:t>Réservation des Terrains</a:t>
            </a:r>
            <a:endParaRPr lang="fr-FR" sz="1200" dirty="0">
              <a:solidFill>
                <a:srgbClr val="0070C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22" name="Google Shape;149;p3">
            <a:extLst>
              <a:ext uri="{FF2B5EF4-FFF2-40B4-BE49-F238E27FC236}">
                <a16:creationId xmlns:a16="http://schemas.microsoft.com/office/drawing/2014/main" id="{646DA7DC-80A6-AF78-D293-1676FC02D036}"/>
              </a:ext>
            </a:extLst>
          </p:cNvPr>
          <p:cNvSpPr txBox="1"/>
          <p:nvPr/>
        </p:nvSpPr>
        <p:spPr>
          <a:xfrm>
            <a:off x="6321991" y="5005694"/>
            <a:ext cx="3605669"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000" dirty="0">
                <a:latin typeface="Times New Roman" panose="02020603050405020304" pitchFamily="18" charset="0"/>
                <a:cs typeface="Times New Roman" panose="02020603050405020304" pitchFamily="18" charset="0"/>
              </a:rPr>
              <a:t>Organisation des Matchs</a:t>
            </a:r>
            <a:endParaRPr lang="fr-FR" sz="1200" dirty="0">
              <a:solidFill>
                <a:srgbClr val="0070C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23" name="Google Shape;149;p3">
            <a:extLst>
              <a:ext uri="{FF2B5EF4-FFF2-40B4-BE49-F238E27FC236}">
                <a16:creationId xmlns:a16="http://schemas.microsoft.com/office/drawing/2014/main" id="{8A953BFE-57C0-0833-3EF4-788B9A3D31D7}"/>
              </a:ext>
            </a:extLst>
          </p:cNvPr>
          <p:cNvSpPr txBox="1"/>
          <p:nvPr/>
        </p:nvSpPr>
        <p:spPr>
          <a:xfrm>
            <a:off x="6321991" y="5792124"/>
            <a:ext cx="3605669"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000" dirty="0">
                <a:latin typeface="Times New Roman" panose="02020603050405020304" pitchFamily="18" charset="0"/>
                <a:cs typeface="Times New Roman" panose="02020603050405020304" pitchFamily="18" charset="0"/>
              </a:rPr>
              <a:t>Participation aux Tournois</a:t>
            </a:r>
            <a:endParaRPr lang="fr-FR" sz="1200" dirty="0">
              <a:solidFill>
                <a:srgbClr val="0070C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1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par>
                                <p:cTn id="13" presetID="1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ppt_y</p:attrName>
                                        </p:attrNameLst>
                                      </p:cBhvr>
                                      <p:tavLst>
                                        <p:tav tm="0">
                                          <p:val>
                                            <p:strVal val="#ppt_y+#ppt_h*1.125000"/>
                                          </p:val>
                                        </p:tav>
                                        <p:tav tm="100000">
                                          <p:val>
                                            <p:strVal val="#ppt_y"/>
                                          </p:val>
                                        </p:tav>
                                      </p:tavLst>
                                    </p:anim>
                                    <p:animEffect transition="in" filter="wipe(up)">
                                      <p:cBhvr>
                                        <p:cTn id="16" dur="500"/>
                                        <p:tgtEl>
                                          <p:spTgt spid="9"/>
                                        </p:tgtEl>
                                      </p:cBhvr>
                                    </p:animEffect>
                                  </p:childTnLst>
                                </p:cTn>
                              </p:par>
                              <p:par>
                                <p:cTn id="17" presetID="1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ppt_y</p:attrName>
                                        </p:attrNameLst>
                                      </p:cBhvr>
                                      <p:tavLst>
                                        <p:tav tm="0">
                                          <p:val>
                                            <p:strVal val="#ppt_y+#ppt_h*1.125000"/>
                                          </p:val>
                                        </p:tav>
                                        <p:tav tm="100000">
                                          <p:val>
                                            <p:strVal val="#ppt_y"/>
                                          </p:val>
                                        </p:tav>
                                      </p:tavLst>
                                    </p:anim>
                                    <p:animEffect transition="in" filter="wipe(up)">
                                      <p:cBhvr>
                                        <p:cTn id="20" dur="500"/>
                                        <p:tgtEl>
                                          <p:spTgt spid="5"/>
                                        </p:tgtEl>
                                      </p:cBhvr>
                                    </p:animEffect>
                                  </p:childTnLst>
                                </p:cTn>
                              </p:par>
                              <p:par>
                                <p:cTn id="21" presetID="12" presetClass="entr" presetSubtype="4"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p:tgtEl>
                                          <p:spTgt spid="16"/>
                                        </p:tgtEl>
                                        <p:attrNameLst>
                                          <p:attrName>ppt_y</p:attrName>
                                        </p:attrNameLst>
                                      </p:cBhvr>
                                      <p:tavLst>
                                        <p:tav tm="0">
                                          <p:val>
                                            <p:strVal val="#ppt_y+#ppt_h*1.125000"/>
                                          </p:val>
                                        </p:tav>
                                        <p:tav tm="100000">
                                          <p:val>
                                            <p:strVal val="#ppt_y"/>
                                          </p:val>
                                        </p:tav>
                                      </p:tavLst>
                                    </p:anim>
                                    <p:animEffect transition="in" filter="wipe(up)">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cxnSp>
        <p:nvCxnSpPr>
          <p:cNvPr id="33" name="Google Shape;140;p3">
            <a:extLst>
              <a:ext uri="{FF2B5EF4-FFF2-40B4-BE49-F238E27FC236}">
                <a16:creationId xmlns:a16="http://schemas.microsoft.com/office/drawing/2014/main" id="{BA4E2BBE-036A-31C5-A049-6EF4BB61F213}"/>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198" name="Google Shape;198;p4"/>
          <p:cNvSpPr/>
          <p:nvPr/>
        </p:nvSpPr>
        <p:spPr>
          <a:xfrm>
            <a:off x="328421" y="2007487"/>
            <a:ext cx="2848857" cy="40011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2000" b="1" dirty="0">
                <a:solidFill>
                  <a:srgbClr val="190103"/>
                </a:solidFill>
                <a:latin typeface="Times New Roman" panose="02020603050405020304"/>
                <a:ea typeface="Times New Roman" panose="02020603050405020304"/>
                <a:cs typeface="Times New Roman" panose="02020603050405020304"/>
                <a:sym typeface="Times New Roman" panose="02020603050405020304"/>
              </a:rPr>
              <a:t>Organisme d’accueil </a:t>
            </a:r>
            <a:endParaRPr sz="2000" dirty="0">
              <a:solidFill>
                <a:srgbClr val="190103"/>
              </a:solidFill>
              <a:latin typeface="Calibri" panose="020F0502020204030204"/>
              <a:ea typeface="Calibri" panose="020F0502020204030204"/>
              <a:cs typeface="Calibri" panose="020F0502020204030204"/>
              <a:sym typeface="Calibri" panose="020F0502020204030204"/>
            </a:endParaRPr>
          </a:p>
        </p:txBody>
      </p:sp>
      <p:cxnSp>
        <p:nvCxnSpPr>
          <p:cNvPr id="4" name="Straight Arrow Connector 3"/>
          <p:cNvCxnSpPr/>
          <p:nvPr/>
        </p:nvCxnSpPr>
        <p:spPr>
          <a:xfrm flipH="1">
            <a:off x="4089421" y="4708024"/>
            <a:ext cx="1296035" cy="0"/>
          </a:xfrm>
          <a:prstGeom prst="straightConnector1">
            <a:avLst/>
          </a:prstGeom>
          <a:ln>
            <a:solidFill>
              <a:srgbClr val="0070C0"/>
            </a:solidFill>
            <a:tailEnd type="arrow"/>
          </a:ln>
        </p:spPr>
        <p:style>
          <a:lnRef idx="2">
            <a:schemeClr val="accent1"/>
          </a:lnRef>
          <a:fillRef idx="0">
            <a:srgbClr val="FFFFFF"/>
          </a:fillRef>
          <a:effectRef idx="0">
            <a:srgbClr val="FFFFFF"/>
          </a:effectRef>
          <a:fontRef idx="minor">
            <a:schemeClr val="tx1"/>
          </a:fontRef>
        </p:style>
      </p:cxnSp>
      <p:cxnSp>
        <p:nvCxnSpPr>
          <p:cNvPr id="5" name="Straight Arrow Connector 4"/>
          <p:cNvCxnSpPr/>
          <p:nvPr/>
        </p:nvCxnSpPr>
        <p:spPr>
          <a:xfrm>
            <a:off x="7493656" y="4708024"/>
            <a:ext cx="1296035" cy="0"/>
          </a:xfrm>
          <a:prstGeom prst="straightConnector1">
            <a:avLst/>
          </a:prstGeom>
          <a:ln>
            <a:solidFill>
              <a:srgbClr val="0070C0"/>
            </a:solidFill>
            <a:tailEnd type="arrow"/>
          </a:ln>
        </p:spPr>
        <p:style>
          <a:lnRef idx="2">
            <a:schemeClr val="accent1"/>
          </a:lnRef>
          <a:fillRef idx="0">
            <a:srgbClr val="FFFFFF"/>
          </a:fillRef>
          <a:effectRef idx="0">
            <a:srgbClr val="FFFFFF"/>
          </a:effectRef>
          <a:fontRef idx="minor">
            <a:schemeClr val="tx1"/>
          </a:fontRef>
        </p:style>
      </p:cxnSp>
      <p:cxnSp>
        <p:nvCxnSpPr>
          <p:cNvPr id="7" name="Straight Arrow Connector 6"/>
          <p:cNvCxnSpPr/>
          <p:nvPr/>
        </p:nvCxnSpPr>
        <p:spPr>
          <a:xfrm flipV="1">
            <a:off x="6356371" y="2980189"/>
            <a:ext cx="0" cy="1008380"/>
          </a:xfrm>
          <a:prstGeom prst="straightConnector1">
            <a:avLst/>
          </a:prstGeom>
          <a:ln>
            <a:solidFill>
              <a:srgbClr val="0070C0"/>
            </a:solidFill>
            <a:tailEnd type="arrow"/>
          </a:ln>
        </p:spPr>
        <p:style>
          <a:lnRef idx="2">
            <a:schemeClr val="accent1"/>
          </a:lnRef>
          <a:fillRef idx="0">
            <a:srgbClr val="FFFFFF"/>
          </a:fillRef>
          <a:effectRef idx="0">
            <a:srgbClr val="FFFFFF"/>
          </a:effectRef>
          <a:fontRef idx="minor">
            <a:schemeClr val="tx1"/>
          </a:fontRef>
        </p:style>
      </p:cxnSp>
      <p:sp>
        <p:nvSpPr>
          <p:cNvPr id="8" name="Text Box 7"/>
          <p:cNvSpPr txBox="1"/>
          <p:nvPr/>
        </p:nvSpPr>
        <p:spPr>
          <a:xfrm>
            <a:off x="9136462" y="4538747"/>
            <a:ext cx="2621319" cy="338554"/>
          </a:xfrm>
          <a:prstGeom prst="rect">
            <a:avLst/>
          </a:prstGeom>
          <a:noFill/>
          <a:effectLst/>
        </p:spPr>
        <p:txBody>
          <a:bodyPr wrap="square" rtlCol="0" anchor="t">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Fondée en 2015 a Zarzis</a:t>
            </a:r>
          </a:p>
        </p:txBody>
      </p:sp>
      <p:sp>
        <p:nvSpPr>
          <p:cNvPr id="9" name="Text Box 8"/>
          <p:cNvSpPr txBox="1"/>
          <p:nvPr/>
        </p:nvSpPr>
        <p:spPr>
          <a:xfrm>
            <a:off x="4008120" y="2212379"/>
            <a:ext cx="6302016" cy="830997"/>
          </a:xfrm>
          <a:prstGeom prst="rect">
            <a:avLst/>
          </a:prstGeom>
          <a:noFill/>
        </p:spPr>
        <p:txBody>
          <a:bodyPr wrap="square" rtlCol="0" anchor="t">
            <a:spAutoFit/>
          </a:bodyPr>
          <a:lstStyle/>
          <a:p>
            <a:pPr marL="285750" indent="-285750">
              <a:buFont typeface="Arial" panose="020B0604020202020204" pitchFamily="34" charset="0"/>
              <a:buChar char="•"/>
            </a:pPr>
            <a:r>
              <a:rPr lang="fr-FR" sz="1600" b="1" dirty="0">
                <a:latin typeface="Times New Roman" panose="02020603050405020304" pitchFamily="18" charset="0"/>
                <a:cs typeface="Times New Roman" panose="02020603050405020304" pitchFamily="18" charset="0"/>
              </a:rPr>
              <a:t>Services de stratégie digitale et réseaux sociaux</a:t>
            </a:r>
          </a:p>
          <a:p>
            <a:pPr marL="285750" indent="-285750">
              <a:buFont typeface="Arial" panose="020B0604020202020204" pitchFamily="34" charset="0"/>
              <a:buChar char="•"/>
            </a:pPr>
            <a:r>
              <a:rPr lang="fr-FR" sz="1600" b="1" dirty="0">
                <a:latin typeface="Times New Roman" panose="02020603050405020304" pitchFamily="18" charset="0"/>
                <a:cs typeface="Times New Roman" panose="02020603050405020304" pitchFamily="18" charset="0"/>
              </a:rPr>
              <a:t>Développement web et mobile</a:t>
            </a:r>
          </a:p>
          <a:p>
            <a:pPr marL="285750" indent="-285750">
              <a:buFont typeface="Arial" panose="020B0604020202020204" pitchFamily="34" charset="0"/>
              <a:buChar char="•"/>
            </a:pPr>
            <a:r>
              <a:rPr lang="fr-FR" sz="1600" b="1" dirty="0">
                <a:latin typeface="Times New Roman" panose="02020603050405020304" pitchFamily="18" charset="0"/>
                <a:cs typeface="Times New Roman" panose="02020603050405020304" pitchFamily="18" charset="0"/>
              </a:rPr>
              <a:t>Conseil et analyse</a:t>
            </a:r>
            <a:endParaRPr lang="en-US" sz="1800" b="1" dirty="0">
              <a:latin typeface="Times New Roman" panose="02020603050405020304" pitchFamily="18" charset="0"/>
              <a:cs typeface="Times New Roman" panose="02020603050405020304" pitchFamily="18" charset="0"/>
            </a:endParaRPr>
          </a:p>
        </p:txBody>
      </p:sp>
      <p:sp>
        <p:nvSpPr>
          <p:cNvPr id="10" name="Text Box 9"/>
          <p:cNvSpPr txBox="1"/>
          <p:nvPr/>
        </p:nvSpPr>
        <p:spPr>
          <a:xfrm>
            <a:off x="806288" y="4549882"/>
            <a:ext cx="3567002" cy="584775"/>
          </a:xfrm>
          <a:prstGeom prst="rect">
            <a:avLst/>
          </a:prstGeom>
          <a:noFill/>
        </p:spPr>
        <p:txBody>
          <a:bodyPr wrap="square" rtlCol="0" anchor="t">
            <a:spAutoFit/>
          </a:bodyPr>
          <a:lstStyle/>
          <a:p>
            <a:pPr marL="285750" indent="-285750">
              <a:buFont typeface="Arial" panose="020B0604020202020204" pitchFamily="34" charset="0"/>
              <a:buChar char="•"/>
            </a:pPr>
            <a:r>
              <a:rPr lang="fr-FR" sz="1600" b="1" dirty="0">
                <a:latin typeface="Times New Roman" panose="02020603050405020304" pitchFamily="18" charset="0"/>
                <a:cs typeface="Times New Roman" panose="02020603050405020304" pitchFamily="18" charset="0"/>
              </a:rPr>
              <a:t>Agence de communication &amp; solutions digitales </a:t>
            </a:r>
            <a:endParaRPr lang="en-US" sz="1800" b="1" dirty="0">
              <a:latin typeface="Times New Roman" panose="02020603050405020304" pitchFamily="18" charset="0"/>
              <a:cs typeface="Times New Roman" panose="02020603050405020304" pitchFamily="18" charset="0"/>
            </a:endParaRPr>
          </a:p>
        </p:txBody>
      </p:sp>
      <p:sp>
        <p:nvSpPr>
          <p:cNvPr id="244" name="Google Shape;244;p5"/>
          <p:cNvSpPr/>
          <p:nvPr/>
        </p:nvSpPr>
        <p:spPr>
          <a:xfrm>
            <a:off x="230099" y="1389617"/>
            <a:ext cx="3567002"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Cadre de projet (1/3)</a:t>
            </a:r>
          </a:p>
        </p:txBody>
      </p:sp>
      <p:sp>
        <p:nvSpPr>
          <p:cNvPr id="20" name="Google Shape;141;p3"/>
          <p:cNvSpPr/>
          <p:nvPr/>
        </p:nvSpPr>
        <p:spPr>
          <a:xfrm>
            <a:off x="3227176" y="215218"/>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6" name="Google Shape;149;p3"/>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35" name="Google Shape;143;p3">
            <a:extLst>
              <a:ext uri="{FF2B5EF4-FFF2-40B4-BE49-F238E27FC236}">
                <a16:creationId xmlns:a16="http://schemas.microsoft.com/office/drawing/2014/main" id="{531AC409-682B-F660-3BD0-F00882936D85}"/>
              </a:ext>
            </a:extLst>
          </p:cNvPr>
          <p:cNvSpPr/>
          <p:nvPr/>
        </p:nvSpPr>
        <p:spPr>
          <a:xfrm>
            <a:off x="6759869" y="214674"/>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 name="Google Shape;145;p3">
            <a:extLst>
              <a:ext uri="{FF2B5EF4-FFF2-40B4-BE49-F238E27FC236}">
                <a16:creationId xmlns:a16="http://schemas.microsoft.com/office/drawing/2014/main" id="{A08F1506-92E6-0C47-52B2-396CD05897CC}"/>
              </a:ext>
            </a:extLst>
          </p:cNvPr>
          <p:cNvSpPr/>
          <p:nvPr/>
        </p:nvSpPr>
        <p:spPr>
          <a:xfrm>
            <a:off x="8503989"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 name="Google Shape;146;p3">
            <a:extLst>
              <a:ext uri="{FF2B5EF4-FFF2-40B4-BE49-F238E27FC236}">
                <a16:creationId xmlns:a16="http://schemas.microsoft.com/office/drawing/2014/main" id="{8A7698C8-5F5B-E673-D05B-66D4012663DF}"/>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8" name="Google Shape;147;p3">
            <a:extLst>
              <a:ext uri="{FF2B5EF4-FFF2-40B4-BE49-F238E27FC236}">
                <a16:creationId xmlns:a16="http://schemas.microsoft.com/office/drawing/2014/main" id="{27EA47FE-3D53-857F-D229-3DCD5870091D}"/>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39" name="Google Shape;148;p3">
            <a:extLst>
              <a:ext uri="{FF2B5EF4-FFF2-40B4-BE49-F238E27FC236}">
                <a16:creationId xmlns:a16="http://schemas.microsoft.com/office/drawing/2014/main" id="{586780B6-522E-F277-2218-8E834BC54B65}"/>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41" name="Google Shape;150;p3">
            <a:extLst>
              <a:ext uri="{FF2B5EF4-FFF2-40B4-BE49-F238E27FC236}">
                <a16:creationId xmlns:a16="http://schemas.microsoft.com/office/drawing/2014/main" id="{3BE48947-E224-9CF5-6E38-A7C42E2DDC88}"/>
              </a:ext>
            </a:extLst>
          </p:cNvPr>
          <p:cNvSpPr txBox="1"/>
          <p:nvPr/>
        </p:nvSpPr>
        <p:spPr>
          <a:xfrm>
            <a:off x="6069825" y="690271"/>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42" name="Google Shape;151;p3">
            <a:extLst>
              <a:ext uri="{FF2B5EF4-FFF2-40B4-BE49-F238E27FC236}">
                <a16:creationId xmlns:a16="http://schemas.microsoft.com/office/drawing/2014/main" id="{C714A373-36C2-7EF0-209F-0AE28B44823F}"/>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43" name="Google Shape;152;p3">
            <a:extLst>
              <a:ext uri="{FF2B5EF4-FFF2-40B4-BE49-F238E27FC236}">
                <a16:creationId xmlns:a16="http://schemas.microsoft.com/office/drawing/2014/main" id="{9DA9C66E-84DC-B468-4B75-46CC723F04C9}"/>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44" name="Google Shape;141;p3">
            <a:extLst>
              <a:ext uri="{FF2B5EF4-FFF2-40B4-BE49-F238E27FC236}">
                <a16:creationId xmlns:a16="http://schemas.microsoft.com/office/drawing/2014/main" id="{F87BBE9C-E52F-49D2-B4CA-408165B47390}"/>
              </a:ext>
            </a:extLst>
          </p:cNvPr>
          <p:cNvSpPr/>
          <p:nvPr/>
        </p:nvSpPr>
        <p:spPr>
          <a:xfrm>
            <a:off x="5002310" y="20462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 name="Google Shape;149;p3">
            <a:extLst>
              <a:ext uri="{FF2B5EF4-FFF2-40B4-BE49-F238E27FC236}">
                <a16:creationId xmlns:a16="http://schemas.microsoft.com/office/drawing/2014/main" id="{F41E0444-0A60-050D-B2A2-AC55E7C335A6}"/>
              </a:ext>
            </a:extLst>
          </p:cNvPr>
          <p:cNvSpPr txBox="1"/>
          <p:nvPr/>
        </p:nvSpPr>
        <p:spPr>
          <a:xfrm>
            <a:off x="4353985" y="693754"/>
            <a:ext cx="2017400" cy="320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47" name="Google Shape;141;p3">
            <a:extLst>
              <a:ext uri="{FF2B5EF4-FFF2-40B4-BE49-F238E27FC236}">
                <a16:creationId xmlns:a16="http://schemas.microsoft.com/office/drawing/2014/main" id="{6F20BF4B-EF42-6744-D857-C3B63D410942}"/>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49" name="Image 48">
            <a:extLst>
              <a:ext uri="{FF2B5EF4-FFF2-40B4-BE49-F238E27FC236}">
                <a16:creationId xmlns:a16="http://schemas.microsoft.com/office/drawing/2014/main" id="{F87CAE65-8716-09E7-7791-9D9D77654389}"/>
              </a:ext>
            </a:extLst>
          </p:cNvPr>
          <p:cNvPicPr>
            <a:picLocks noChangeAspect="1"/>
          </p:cNvPicPr>
          <p:nvPr/>
        </p:nvPicPr>
        <p:blipFill>
          <a:blip r:embed="rId3"/>
          <a:stretch>
            <a:fillRect/>
          </a:stretch>
        </p:blipFill>
        <p:spPr>
          <a:xfrm>
            <a:off x="4883385" y="3455607"/>
            <a:ext cx="2976000" cy="2976000"/>
          </a:xfrm>
          <a:prstGeom prst="rect">
            <a:avLst/>
          </a:prstGeom>
        </p:spPr>
      </p:pic>
      <p:sp>
        <p:nvSpPr>
          <p:cNvPr id="50" name="Text Box 7">
            <a:extLst>
              <a:ext uri="{FF2B5EF4-FFF2-40B4-BE49-F238E27FC236}">
                <a16:creationId xmlns:a16="http://schemas.microsoft.com/office/drawing/2014/main" id="{EDCADF15-6BBF-4537-C43F-6DC9D64AA273}"/>
              </a:ext>
            </a:extLst>
          </p:cNvPr>
          <p:cNvSpPr txBox="1"/>
          <p:nvPr/>
        </p:nvSpPr>
        <p:spPr>
          <a:xfrm>
            <a:off x="5306807" y="5899439"/>
            <a:ext cx="2129155" cy="337185"/>
          </a:xfrm>
          <a:prstGeom prst="rect">
            <a:avLst/>
          </a:prstGeom>
          <a:noFill/>
          <a:effectLst/>
        </p:spPr>
        <p:txBody>
          <a:bodyPr wrap="square" rtlCol="0" anchor="t">
            <a:spAutoFit/>
          </a:bodyPr>
          <a:lstStyle/>
          <a:p>
            <a:pPr algn="ctr"/>
            <a:r>
              <a:rPr lang="en-US" sz="1600" b="1" dirty="0">
                <a:latin typeface="Times New Roman" panose="02020603050405020304" pitchFamily="18" charset="0"/>
                <a:cs typeface="Times New Roman" panose="02020603050405020304" pitchFamily="18" charset="0"/>
              </a:rPr>
              <a:t>Sodalite Solution</a:t>
            </a:r>
          </a:p>
        </p:txBody>
      </p:sp>
      <p:sp>
        <p:nvSpPr>
          <p:cNvPr id="2" name="Espace réservé du numéro de diapositive 3">
            <a:extLst>
              <a:ext uri="{FF2B5EF4-FFF2-40B4-BE49-F238E27FC236}">
                <a16:creationId xmlns:a16="http://schemas.microsoft.com/office/drawing/2014/main" id="{A44F14D7-1B10-AECF-9E5C-93CE1A7EAA22}"/>
              </a:ext>
            </a:extLst>
          </p:cNvPr>
          <p:cNvSpPr>
            <a:spLocks noGrp="1"/>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fr-FR" dirty="0"/>
              <a:t>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anim calcmode="lin" valueType="num">
                                      <p:cBhvr additive="base">
                                        <p:cTn id="25" dur="500" fill="hold"/>
                                        <p:tgtEl>
                                          <p:spTgt spid="50"/>
                                        </p:tgtEl>
                                        <p:attrNameLst>
                                          <p:attrName>ppt_x</p:attrName>
                                        </p:attrNameLst>
                                      </p:cBhvr>
                                      <p:tavLst>
                                        <p:tav tm="0">
                                          <p:val>
                                            <p:strVal val="#ppt_x"/>
                                          </p:val>
                                        </p:tav>
                                        <p:tav tm="100000">
                                          <p:val>
                                            <p:strVal val="#ppt_x"/>
                                          </p:val>
                                        </p:tav>
                                      </p:tavLst>
                                    </p:anim>
                                    <p:anim calcmode="lin" valueType="num">
                                      <p:cBhvr additive="base">
                                        <p:cTn id="26"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p:bldP spid="9" grpId="0"/>
      <p:bldP spid="9" grpId="1"/>
      <p:bldP spid="10" grpId="0"/>
      <p:bldP spid="10" grpId="1"/>
      <p:bldP spid="50" grpId="0" bldLvl="0" animBg="1"/>
      <p:bldP spid="5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35" name="Google Shape;235;p5"/>
          <p:cNvSpPr/>
          <p:nvPr/>
        </p:nvSpPr>
        <p:spPr>
          <a:xfrm>
            <a:off x="8315764" y="4870246"/>
            <a:ext cx="3094780" cy="517502"/>
          </a:xfrm>
          <a:prstGeom prst="rect">
            <a:avLst/>
          </a:prstGeom>
          <a:noFill/>
          <a:ln>
            <a:noFill/>
          </a:ln>
        </p:spPr>
        <p:txBody>
          <a:bodyPr spcFirstLastPara="1" wrap="square" lIns="91425" tIns="91425" rIns="91425" bIns="91425" anchor="ctr" anchorCtr="0">
            <a:noAutofit/>
          </a:bodyPr>
          <a:lstStyle/>
          <a:p>
            <a:pPr lvl="0">
              <a:buClr>
                <a:schemeClr val="dk1"/>
              </a:buClr>
              <a:buSzPts val="2000"/>
            </a:pPr>
            <a:r>
              <a:rPr lang="fr-FR" sz="1800" dirty="0">
                <a:latin typeface="Times New Roman" panose="02020603050405020304" pitchFamily="18" charset="0"/>
                <a:cs typeface="Times New Roman" panose="02020603050405020304" pitchFamily="18" charset="0"/>
              </a:rPr>
              <a:t>Procéder à la réservation si le créneau est libre</a:t>
            </a:r>
            <a:endParaRPr sz="1800" dirty="0">
              <a:solidFill>
                <a:srgbClr val="190103"/>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236" name="Google Shape;236;p5"/>
          <p:cNvSpPr/>
          <p:nvPr/>
        </p:nvSpPr>
        <p:spPr>
          <a:xfrm>
            <a:off x="88397" y="3092273"/>
            <a:ext cx="2965141" cy="495935"/>
          </a:xfrm>
          <a:prstGeom prst="rect">
            <a:avLst/>
          </a:prstGeom>
          <a:noFill/>
          <a:ln>
            <a:noFill/>
          </a:ln>
        </p:spPr>
        <p:txBody>
          <a:bodyPr spcFirstLastPara="1" wrap="square" lIns="91425" tIns="91425" rIns="91425" bIns="91425" anchor="ctr" anchorCtr="0">
            <a:noAutofit/>
          </a:bodyPr>
          <a:lstStyle/>
          <a:p>
            <a:pPr lvl="0" algn="ctr"/>
            <a:r>
              <a:rPr lang="fr-FR" sz="1800" dirty="0">
                <a:latin typeface="Times New Roman" panose="02020603050405020304" pitchFamily="18" charset="0"/>
                <a:cs typeface="Times New Roman" panose="02020603050405020304" pitchFamily="18" charset="0"/>
              </a:rPr>
              <a:t>Identifier un terrain approprié</a:t>
            </a:r>
            <a:endParaRPr sz="1800" dirty="0">
              <a:solidFill>
                <a:srgbClr val="190103"/>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238" name="Google Shape;238;p5"/>
          <p:cNvSpPr/>
          <p:nvPr/>
        </p:nvSpPr>
        <p:spPr>
          <a:xfrm>
            <a:off x="8184724" y="3257328"/>
            <a:ext cx="3356861" cy="507791"/>
          </a:xfrm>
          <a:prstGeom prst="rect">
            <a:avLst/>
          </a:prstGeom>
          <a:noFill/>
          <a:ln>
            <a:noFill/>
          </a:ln>
        </p:spPr>
        <p:txBody>
          <a:bodyPr spcFirstLastPara="1" wrap="square" lIns="91425" tIns="45700" rIns="91425" bIns="45700" anchor="t" anchorCtr="0">
            <a:spAutoFit/>
          </a:bodyPr>
          <a:lstStyle/>
          <a:p>
            <a:pPr lvl="0">
              <a:lnSpc>
                <a:spcPct val="150000"/>
              </a:lnSpc>
            </a:pPr>
            <a:r>
              <a:rPr lang="fr-FR" sz="1800" dirty="0">
                <a:latin typeface="Times New Roman" panose="02020603050405020304" pitchFamily="18" charset="0"/>
                <a:cs typeface="Times New Roman" panose="02020603050405020304" pitchFamily="18" charset="0"/>
              </a:rPr>
              <a:t>Vérifier la disponibilité du terrain</a:t>
            </a:r>
            <a:endParaRPr sz="1800" dirty="0">
              <a:solidFill>
                <a:srgbClr val="190103"/>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cxnSp>
        <p:nvCxnSpPr>
          <p:cNvPr id="239" name="Google Shape;239;p5"/>
          <p:cNvCxnSpPr>
            <a:cxnSpLocks/>
          </p:cNvCxnSpPr>
          <p:nvPr/>
        </p:nvCxnSpPr>
        <p:spPr>
          <a:xfrm>
            <a:off x="6759869" y="3511223"/>
            <a:ext cx="1249116" cy="110325"/>
          </a:xfrm>
          <a:prstGeom prst="bentConnector3">
            <a:avLst>
              <a:gd name="adj1" fmla="val 50000"/>
            </a:avLst>
          </a:prstGeom>
          <a:noFill/>
          <a:ln w="9525" cap="flat" cmpd="sng">
            <a:solidFill>
              <a:srgbClr val="002060"/>
            </a:solidFill>
            <a:prstDash val="solid"/>
            <a:miter lim="800000"/>
            <a:headEnd type="none" w="sm" len="sm"/>
            <a:tailEnd type="triangle" w="med" len="med"/>
          </a:ln>
        </p:spPr>
      </p:cxnSp>
      <p:cxnSp>
        <p:nvCxnSpPr>
          <p:cNvPr id="240" name="Google Shape;240;p5"/>
          <p:cNvCxnSpPr>
            <a:cxnSpLocks/>
          </p:cNvCxnSpPr>
          <p:nvPr/>
        </p:nvCxnSpPr>
        <p:spPr>
          <a:xfrm>
            <a:off x="6493851" y="4778991"/>
            <a:ext cx="1690873" cy="330456"/>
          </a:xfrm>
          <a:prstGeom prst="bentConnector3">
            <a:avLst>
              <a:gd name="adj1" fmla="val 50000"/>
            </a:avLst>
          </a:prstGeom>
          <a:noFill/>
          <a:ln w="9525" cap="flat" cmpd="sng">
            <a:solidFill>
              <a:srgbClr val="002060"/>
            </a:solidFill>
            <a:prstDash val="solid"/>
            <a:miter lim="800000"/>
            <a:headEnd type="none" w="sm" len="sm"/>
            <a:tailEnd type="triangle" w="med" len="med"/>
          </a:ln>
        </p:spPr>
      </p:cxnSp>
      <p:cxnSp>
        <p:nvCxnSpPr>
          <p:cNvPr id="242" name="Google Shape;242;p5"/>
          <p:cNvCxnSpPr>
            <a:cxnSpLocks/>
          </p:cNvCxnSpPr>
          <p:nvPr/>
        </p:nvCxnSpPr>
        <p:spPr>
          <a:xfrm rot="10800000">
            <a:off x="2983048" y="3353999"/>
            <a:ext cx="1390243" cy="343753"/>
          </a:xfrm>
          <a:prstGeom prst="bentConnector3">
            <a:avLst>
              <a:gd name="adj1" fmla="val 50000"/>
            </a:avLst>
          </a:prstGeom>
          <a:noFill/>
          <a:ln w="9525" cap="flat" cmpd="sng">
            <a:solidFill>
              <a:srgbClr val="002060"/>
            </a:solidFill>
            <a:prstDash val="solid"/>
            <a:miter lim="800000"/>
            <a:headEnd type="none" w="sm" len="sm"/>
            <a:tailEnd type="triangle" w="med" len="med"/>
          </a:ln>
        </p:spPr>
      </p:cxnSp>
      <p:sp>
        <p:nvSpPr>
          <p:cNvPr id="244" name="Google Shape;244;p5"/>
          <p:cNvSpPr/>
          <p:nvPr/>
        </p:nvSpPr>
        <p:spPr>
          <a:xfrm>
            <a:off x="230099" y="1389617"/>
            <a:ext cx="3567002"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Cadre de projet (2/3)</a:t>
            </a:r>
          </a:p>
        </p:txBody>
      </p:sp>
      <p:sp>
        <p:nvSpPr>
          <p:cNvPr id="245" name="Google Shape;245;p5"/>
          <p:cNvSpPr/>
          <p:nvPr/>
        </p:nvSpPr>
        <p:spPr>
          <a:xfrm>
            <a:off x="328421" y="2007487"/>
            <a:ext cx="2848857" cy="40011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2000" b="1" dirty="0">
                <a:solidFill>
                  <a:srgbClr val="190103"/>
                </a:solidFill>
                <a:latin typeface="Times New Roman" panose="02020603050405020304"/>
                <a:ea typeface="Times New Roman" panose="02020603050405020304"/>
                <a:cs typeface="Times New Roman" panose="02020603050405020304"/>
                <a:sym typeface="Times New Roman" panose="02020603050405020304"/>
              </a:rPr>
              <a:t>Etude de l’existant</a:t>
            </a:r>
            <a:endParaRPr sz="2000" dirty="0">
              <a:solidFill>
                <a:srgbClr val="190103"/>
              </a:solidFill>
              <a:latin typeface="Calibri" panose="020F0502020204030204"/>
              <a:ea typeface="Calibri" panose="020F0502020204030204"/>
              <a:cs typeface="Calibri" panose="020F0502020204030204"/>
              <a:sym typeface="Calibri" panose="020F0502020204030204"/>
            </a:endParaRPr>
          </a:p>
        </p:txBody>
      </p:sp>
      <p:cxnSp>
        <p:nvCxnSpPr>
          <p:cNvPr id="3" name="Google Shape;242;p5">
            <a:extLst>
              <a:ext uri="{FF2B5EF4-FFF2-40B4-BE49-F238E27FC236}">
                <a16:creationId xmlns:a16="http://schemas.microsoft.com/office/drawing/2014/main" id="{6CF639FB-F47C-3AA1-5DE4-166F967DEE34}"/>
              </a:ext>
            </a:extLst>
          </p:cNvPr>
          <p:cNvCxnSpPr>
            <a:cxnSpLocks/>
          </p:cNvCxnSpPr>
          <p:nvPr/>
        </p:nvCxnSpPr>
        <p:spPr>
          <a:xfrm rot="10800000" flipV="1">
            <a:off x="2471803" y="4723056"/>
            <a:ext cx="1690894" cy="149713"/>
          </a:xfrm>
          <a:prstGeom prst="bentConnector3">
            <a:avLst>
              <a:gd name="adj1" fmla="val 50000"/>
            </a:avLst>
          </a:prstGeom>
          <a:noFill/>
          <a:ln w="9525" cap="flat" cmpd="sng">
            <a:solidFill>
              <a:srgbClr val="002060"/>
            </a:solidFill>
            <a:prstDash val="solid"/>
            <a:miter lim="800000"/>
            <a:headEnd type="none" w="sm" len="sm"/>
            <a:tailEnd type="triangle" w="med" len="med"/>
          </a:ln>
        </p:spPr>
      </p:cxnSp>
      <p:sp>
        <p:nvSpPr>
          <p:cNvPr id="5" name="Google Shape;236;p5">
            <a:extLst>
              <a:ext uri="{FF2B5EF4-FFF2-40B4-BE49-F238E27FC236}">
                <a16:creationId xmlns:a16="http://schemas.microsoft.com/office/drawing/2014/main" id="{E24A4FB6-0455-677E-ECB1-C54CCB28BC10}"/>
              </a:ext>
            </a:extLst>
          </p:cNvPr>
          <p:cNvSpPr/>
          <p:nvPr/>
        </p:nvSpPr>
        <p:spPr>
          <a:xfrm>
            <a:off x="88397" y="4613512"/>
            <a:ext cx="2447618" cy="495935"/>
          </a:xfrm>
          <a:prstGeom prst="rect">
            <a:avLst/>
          </a:prstGeom>
          <a:noFill/>
          <a:ln>
            <a:noFill/>
          </a:ln>
        </p:spPr>
        <p:txBody>
          <a:bodyPr spcFirstLastPara="1" wrap="square" lIns="91425" tIns="91425" rIns="91425" bIns="91425" anchor="ctr" anchorCtr="0">
            <a:noAutofit/>
          </a:bodyPr>
          <a:lstStyle/>
          <a:p>
            <a:pPr lvl="0" algn="ctr"/>
            <a:r>
              <a:rPr lang="fr-FR" sz="1800" dirty="0">
                <a:latin typeface="Times New Roman" panose="02020603050405020304" pitchFamily="18" charset="0"/>
                <a:cs typeface="Times New Roman" panose="02020603050405020304" pitchFamily="18" charset="0"/>
              </a:rPr>
              <a:t>Obtenir le numéro de contact du responsable</a:t>
            </a:r>
            <a:endParaRPr sz="1800" dirty="0">
              <a:solidFill>
                <a:srgbClr val="190103"/>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11" name="Rectangle 2">
            <a:extLst>
              <a:ext uri="{FF2B5EF4-FFF2-40B4-BE49-F238E27FC236}">
                <a16:creationId xmlns:a16="http://schemas.microsoft.com/office/drawing/2014/main" id="{9B345508-3D4B-5930-1730-0FCE1F9111BA}"/>
              </a:ext>
            </a:extLst>
          </p:cNvPr>
          <p:cNvSpPr>
            <a:spLocks noChangeArrowheads="1"/>
          </p:cNvSpPr>
          <p:nvPr/>
        </p:nvSpPr>
        <p:spPr bwMode="auto">
          <a:xfrm>
            <a:off x="7093662" y="1250906"/>
            <a:ext cx="5062284"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fr-FR" altLang="fr-FR" sz="1000" b="1" i="0" u="none" strike="noStrike" cap="none" normalizeH="0" baseline="0" dirty="0">
                <a:ln>
                  <a:noFill/>
                </a:ln>
                <a:effectLst/>
                <a:latin typeface="Arial" panose="020B0604020202020204" pitchFamily="34" charset="0"/>
              </a:rPr>
              <a:t>Oralement</a:t>
            </a:r>
          </a:p>
          <a:p>
            <a:pPr marL="0" marR="0" lvl="0" indent="0" algn="l" defTabSz="914400" rtl="0" eaLnBrk="0" fontAlgn="base" latinLnBrk="0" hangingPunct="0">
              <a:lnSpc>
                <a:spcPct val="100000"/>
              </a:lnSpc>
              <a:spcBef>
                <a:spcPct val="0"/>
              </a:spcBef>
              <a:spcAft>
                <a:spcPct val="0"/>
              </a:spcAft>
              <a:buClrTx/>
              <a:buSzTx/>
              <a:tabLst/>
            </a:pPr>
            <a:r>
              <a:rPr kumimoji="0" lang="fr-FR" altLang="fr-FR" sz="1000" b="1" i="0" u="none" strike="noStrike" cap="none" normalizeH="0" baseline="0" dirty="0">
                <a:ln>
                  <a:noFill/>
                </a:ln>
                <a:effectLst/>
                <a:latin typeface="Arial" panose="020B0604020202020204" pitchFamily="34" charset="0"/>
              </a:rPr>
              <a:t>Identifier un terrain approprié</a:t>
            </a:r>
            <a:r>
              <a:rPr kumimoji="0" lang="fr-FR" altLang="fr-FR" sz="1000" b="0" i="0" u="none" strike="noStrike" cap="none" normalizeH="0" baseline="0" dirty="0">
                <a:ln>
                  <a:noFill/>
                </a:ln>
                <a:effectLst/>
                <a:latin typeface="Arial" panose="020B0604020202020204" pitchFamily="34" charset="0"/>
              </a:rPr>
              <a:t> : L'équipe doit rechercher un terrain de football qui convient à ses besoins et préférences pour jouer.</a:t>
            </a:r>
          </a:p>
          <a:p>
            <a:pPr marL="0" marR="0" lvl="0" indent="0" algn="l" defTabSz="914400" rtl="0" eaLnBrk="0" fontAlgn="base" latinLnBrk="0" hangingPunct="0">
              <a:lnSpc>
                <a:spcPct val="100000"/>
              </a:lnSpc>
              <a:spcBef>
                <a:spcPct val="0"/>
              </a:spcBef>
              <a:spcAft>
                <a:spcPct val="0"/>
              </a:spcAft>
              <a:buClrTx/>
              <a:buSzTx/>
              <a:tabLst/>
            </a:pPr>
            <a:r>
              <a:rPr kumimoji="0" lang="fr-FR" altLang="fr-FR" sz="1000" b="1" i="0" u="none" strike="noStrike" cap="none" normalizeH="0" baseline="0" dirty="0">
                <a:ln>
                  <a:noFill/>
                </a:ln>
                <a:effectLst/>
                <a:latin typeface="Arial" panose="020B0604020202020204" pitchFamily="34" charset="0"/>
              </a:rPr>
              <a:t>Obtenir le numéro de contact du responsable</a:t>
            </a:r>
            <a:r>
              <a:rPr kumimoji="0" lang="fr-FR" altLang="fr-FR" sz="1000" b="0" i="0" u="none" strike="noStrike" cap="none" normalizeH="0" baseline="0" dirty="0">
                <a:ln>
                  <a:noFill/>
                </a:ln>
                <a:effectLst/>
                <a:latin typeface="Arial" panose="020B0604020202020204" pitchFamily="34" charset="0"/>
              </a:rPr>
              <a:t> : Pour cela, elle peut demander à des personnes qui connaissent le contact ou se rendre directement sur place pour le récupérer.</a:t>
            </a:r>
          </a:p>
          <a:p>
            <a:pPr marL="0" marR="0" lvl="0" indent="0" algn="l" defTabSz="914400" rtl="0" eaLnBrk="0" fontAlgn="base" latinLnBrk="0" hangingPunct="0">
              <a:lnSpc>
                <a:spcPct val="100000"/>
              </a:lnSpc>
              <a:spcBef>
                <a:spcPct val="0"/>
              </a:spcBef>
              <a:spcAft>
                <a:spcPct val="0"/>
              </a:spcAft>
              <a:buClrTx/>
              <a:buSzTx/>
              <a:tabLst/>
            </a:pPr>
            <a:r>
              <a:rPr kumimoji="0" lang="fr-FR" altLang="fr-FR" sz="1000" b="1" i="0" u="none" strike="noStrike" cap="none" normalizeH="0" baseline="0" dirty="0">
                <a:ln>
                  <a:noFill/>
                </a:ln>
                <a:effectLst/>
                <a:latin typeface="Arial" panose="020B0604020202020204" pitchFamily="34" charset="0"/>
              </a:rPr>
              <a:t>Vérifier la disponibilité du terrain</a:t>
            </a:r>
            <a:r>
              <a:rPr kumimoji="0" lang="fr-FR" altLang="fr-FR" sz="1000" b="0" i="0" u="none" strike="noStrike" cap="none" normalizeH="0" baseline="0" dirty="0">
                <a:ln>
                  <a:noFill/>
                </a:ln>
                <a:effectLst/>
                <a:latin typeface="Arial" panose="020B0604020202020204" pitchFamily="34" charset="0"/>
              </a:rPr>
              <a:t> : L'équipe doit contacter le responsable du terrain pour s'assurer que le terrain est disponible à la date et à l'heure souhaitées.</a:t>
            </a:r>
          </a:p>
          <a:p>
            <a:pPr marL="0" marR="0" lvl="0" indent="0" algn="l" defTabSz="914400" rtl="0" eaLnBrk="0" fontAlgn="base" latinLnBrk="0" hangingPunct="0">
              <a:lnSpc>
                <a:spcPct val="100000"/>
              </a:lnSpc>
              <a:spcBef>
                <a:spcPct val="0"/>
              </a:spcBef>
              <a:spcAft>
                <a:spcPct val="0"/>
              </a:spcAft>
              <a:buClrTx/>
              <a:buSzTx/>
              <a:tabLst/>
            </a:pPr>
            <a:r>
              <a:rPr kumimoji="0" lang="fr-FR" altLang="fr-FR" sz="1000" b="1" i="0" u="none" strike="noStrike" cap="none" normalizeH="0" baseline="0" dirty="0">
                <a:ln>
                  <a:noFill/>
                </a:ln>
                <a:effectLst/>
                <a:latin typeface="Arial" panose="020B0604020202020204" pitchFamily="34" charset="0"/>
              </a:rPr>
              <a:t>Procéder à la réservation si le créneau est libre</a:t>
            </a:r>
            <a:r>
              <a:rPr kumimoji="0" lang="fr-FR" altLang="fr-FR" sz="1000" b="0" i="0" u="none" strike="noStrike" cap="none" normalizeH="0" baseline="0" dirty="0">
                <a:ln>
                  <a:noFill/>
                </a:ln>
                <a:effectLst/>
                <a:latin typeface="Arial" panose="020B0604020202020204" pitchFamily="34" charset="0"/>
              </a:rPr>
              <a:t> : Si le créneau est libre, l'équipe peut alors finaliser la réservation du terrain pour leur match</a:t>
            </a:r>
            <a:r>
              <a:rPr kumimoji="0" lang="fr-FR" altLang="fr-FR" sz="1200" b="0" i="0" u="none" strike="noStrike" cap="none" normalizeH="0" baseline="0" dirty="0">
                <a:ln>
                  <a:noFill/>
                </a:ln>
                <a:effectLst/>
                <a:latin typeface="Arial" panose="020B0604020202020204" pitchFamily="34" charset="0"/>
              </a:rPr>
              <a:t>.</a:t>
            </a:r>
          </a:p>
        </p:txBody>
      </p:sp>
      <p:cxnSp>
        <p:nvCxnSpPr>
          <p:cNvPr id="29" name="Google Shape;140;p3">
            <a:extLst>
              <a:ext uri="{FF2B5EF4-FFF2-40B4-BE49-F238E27FC236}">
                <a16:creationId xmlns:a16="http://schemas.microsoft.com/office/drawing/2014/main" id="{89D732FC-02EC-EB74-9266-DA997804307B}"/>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30" name="Google Shape;141;p3">
            <a:extLst>
              <a:ext uri="{FF2B5EF4-FFF2-40B4-BE49-F238E27FC236}">
                <a16:creationId xmlns:a16="http://schemas.microsoft.com/office/drawing/2014/main" id="{5AE75591-09B1-37C7-F81C-3DCC3059CDD3}"/>
              </a:ext>
            </a:extLst>
          </p:cNvPr>
          <p:cNvSpPr/>
          <p:nvPr/>
        </p:nvSpPr>
        <p:spPr>
          <a:xfrm>
            <a:off x="3227176" y="215218"/>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 name="Google Shape;149;p3">
            <a:extLst>
              <a:ext uri="{FF2B5EF4-FFF2-40B4-BE49-F238E27FC236}">
                <a16:creationId xmlns:a16="http://schemas.microsoft.com/office/drawing/2014/main" id="{C44D53DE-FAFA-3B1B-B340-8F249BB588E4}"/>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32" name="Google Shape;143;p3">
            <a:extLst>
              <a:ext uri="{FF2B5EF4-FFF2-40B4-BE49-F238E27FC236}">
                <a16:creationId xmlns:a16="http://schemas.microsoft.com/office/drawing/2014/main" id="{5373C8B0-4534-18B6-9F7A-1E6AFCC4708B}"/>
              </a:ext>
            </a:extLst>
          </p:cNvPr>
          <p:cNvSpPr/>
          <p:nvPr/>
        </p:nvSpPr>
        <p:spPr>
          <a:xfrm>
            <a:off x="6759869" y="214674"/>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3" name="Google Shape;145;p3">
            <a:extLst>
              <a:ext uri="{FF2B5EF4-FFF2-40B4-BE49-F238E27FC236}">
                <a16:creationId xmlns:a16="http://schemas.microsoft.com/office/drawing/2014/main" id="{244BEFC8-9823-5CDA-FE0A-2F942F18A733}"/>
              </a:ext>
            </a:extLst>
          </p:cNvPr>
          <p:cNvSpPr/>
          <p:nvPr/>
        </p:nvSpPr>
        <p:spPr>
          <a:xfrm>
            <a:off x="8503989"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 name="Google Shape;146;p3">
            <a:extLst>
              <a:ext uri="{FF2B5EF4-FFF2-40B4-BE49-F238E27FC236}">
                <a16:creationId xmlns:a16="http://schemas.microsoft.com/office/drawing/2014/main" id="{8CADA9D7-1DB4-7263-7B38-9724741F807A}"/>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 name="Google Shape;147;p3">
            <a:extLst>
              <a:ext uri="{FF2B5EF4-FFF2-40B4-BE49-F238E27FC236}">
                <a16:creationId xmlns:a16="http://schemas.microsoft.com/office/drawing/2014/main" id="{C610065E-84A9-264E-F0B8-9591125F89DA}"/>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36" name="Google Shape;148;p3">
            <a:extLst>
              <a:ext uri="{FF2B5EF4-FFF2-40B4-BE49-F238E27FC236}">
                <a16:creationId xmlns:a16="http://schemas.microsoft.com/office/drawing/2014/main" id="{8566C900-5A5C-E8BF-4D39-D002E4D1FCC9}"/>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37" name="Google Shape;150;p3">
            <a:extLst>
              <a:ext uri="{FF2B5EF4-FFF2-40B4-BE49-F238E27FC236}">
                <a16:creationId xmlns:a16="http://schemas.microsoft.com/office/drawing/2014/main" id="{B92F174F-1CF7-389B-0E43-E40D8D74E070}"/>
              </a:ext>
            </a:extLst>
          </p:cNvPr>
          <p:cNvSpPr txBox="1"/>
          <p:nvPr/>
        </p:nvSpPr>
        <p:spPr>
          <a:xfrm>
            <a:off x="6069825" y="690271"/>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38" name="Google Shape;151;p3">
            <a:extLst>
              <a:ext uri="{FF2B5EF4-FFF2-40B4-BE49-F238E27FC236}">
                <a16:creationId xmlns:a16="http://schemas.microsoft.com/office/drawing/2014/main" id="{977A021B-FC0A-4A53-B458-FA9F90CC6973}"/>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39" name="Google Shape;152;p3">
            <a:extLst>
              <a:ext uri="{FF2B5EF4-FFF2-40B4-BE49-F238E27FC236}">
                <a16:creationId xmlns:a16="http://schemas.microsoft.com/office/drawing/2014/main" id="{AD75459E-6310-F428-6A75-7E27A25C5769}"/>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40" name="Google Shape;141;p3">
            <a:extLst>
              <a:ext uri="{FF2B5EF4-FFF2-40B4-BE49-F238E27FC236}">
                <a16:creationId xmlns:a16="http://schemas.microsoft.com/office/drawing/2014/main" id="{38F86445-1930-D9A7-0FC7-C72BF23CDCA6}"/>
              </a:ext>
            </a:extLst>
          </p:cNvPr>
          <p:cNvSpPr/>
          <p:nvPr/>
        </p:nvSpPr>
        <p:spPr>
          <a:xfrm>
            <a:off x="5002310" y="20462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1" name="Google Shape;149;p3">
            <a:extLst>
              <a:ext uri="{FF2B5EF4-FFF2-40B4-BE49-F238E27FC236}">
                <a16:creationId xmlns:a16="http://schemas.microsoft.com/office/drawing/2014/main" id="{8EFBD7AC-A350-7FDF-3F6F-1E4522A869E9}"/>
              </a:ext>
            </a:extLst>
          </p:cNvPr>
          <p:cNvSpPr txBox="1"/>
          <p:nvPr/>
        </p:nvSpPr>
        <p:spPr>
          <a:xfrm>
            <a:off x="4353985" y="693754"/>
            <a:ext cx="2017400" cy="320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42" name="Google Shape;141;p3">
            <a:extLst>
              <a:ext uri="{FF2B5EF4-FFF2-40B4-BE49-F238E27FC236}">
                <a16:creationId xmlns:a16="http://schemas.microsoft.com/office/drawing/2014/main" id="{AD2AF908-3C25-D31F-714D-BEC20238A8CF}"/>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 name="Espace réservé du numéro de diapositive 3">
            <a:extLst>
              <a:ext uri="{FF2B5EF4-FFF2-40B4-BE49-F238E27FC236}">
                <a16:creationId xmlns:a16="http://schemas.microsoft.com/office/drawing/2014/main" id="{DE9704DE-E68F-D06E-FBE7-8C46E4ABE499}"/>
              </a:ext>
            </a:extLst>
          </p:cNvPr>
          <p:cNvSpPr>
            <a:spLocks noGrp="1"/>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fr-FR" dirty="0"/>
              <a:t>5</a:t>
            </a:r>
          </a:p>
        </p:txBody>
      </p:sp>
      <p:pic>
        <p:nvPicPr>
          <p:cNvPr id="48" name="Image 47">
            <a:extLst>
              <a:ext uri="{FF2B5EF4-FFF2-40B4-BE49-F238E27FC236}">
                <a16:creationId xmlns:a16="http://schemas.microsoft.com/office/drawing/2014/main" id="{429BC562-5336-B1E8-E883-0B645BF35F9C}"/>
              </a:ext>
            </a:extLst>
          </p:cNvPr>
          <p:cNvPicPr>
            <a:picLocks noChangeAspect="1"/>
          </p:cNvPicPr>
          <p:nvPr/>
        </p:nvPicPr>
        <p:blipFill>
          <a:blip r:embed="rId3"/>
          <a:stretch>
            <a:fillRect/>
          </a:stretch>
        </p:blipFill>
        <p:spPr>
          <a:xfrm>
            <a:off x="3983959" y="3429000"/>
            <a:ext cx="3049882" cy="180192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fade">
                                      <p:cBhvr>
                                        <p:cTn id="7" dur="500"/>
                                        <p:tgtEl>
                                          <p:spTgt spid="236"/>
                                        </p:tgtEl>
                                      </p:cBhvr>
                                    </p:animEffect>
                                  </p:childTnLst>
                                </p:cTn>
                              </p:par>
                              <p:par>
                                <p:cTn id="8" presetID="1" presetClass="entr" presetSubtype="0" fill="hold" nodeType="withEffect">
                                  <p:stCondLst>
                                    <p:cond delay="0"/>
                                  </p:stCondLst>
                                  <p:childTnLst>
                                    <p:set>
                                      <p:cBhvr>
                                        <p:cTn id="9" dur="1" fill="hold">
                                          <p:stCondLst>
                                            <p:cond delay="0"/>
                                          </p:stCondLst>
                                        </p:cTn>
                                        <p:tgtEl>
                                          <p:spTgt spid="24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38"/>
                                        </p:tgtEl>
                                        <p:attrNameLst>
                                          <p:attrName>style.visibility</p:attrName>
                                        </p:attrNameLst>
                                      </p:cBhvr>
                                      <p:to>
                                        <p:strVal val="visible"/>
                                      </p:to>
                                    </p:set>
                                    <p:animEffect transition="in" filter="fade">
                                      <p:cBhvr>
                                        <p:cTn id="14" dur="500"/>
                                        <p:tgtEl>
                                          <p:spTgt spid="238"/>
                                        </p:tgtEl>
                                      </p:cBhvr>
                                    </p:animEffect>
                                  </p:childTnLst>
                                </p:cTn>
                              </p:par>
                              <p:par>
                                <p:cTn id="15" presetID="1" presetClass="entr" presetSubtype="0" fill="hold" nodeType="withEffect">
                                  <p:stCondLst>
                                    <p:cond delay="0"/>
                                  </p:stCondLst>
                                  <p:childTnLst>
                                    <p:set>
                                      <p:cBhvr>
                                        <p:cTn id="16" dur="1" fill="hold">
                                          <p:stCondLst>
                                            <p:cond delay="0"/>
                                          </p:stCondLst>
                                        </p:cTn>
                                        <p:tgtEl>
                                          <p:spTgt spid="2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35"/>
                                        </p:tgtEl>
                                        <p:attrNameLst>
                                          <p:attrName>style.visibility</p:attrName>
                                        </p:attrNameLst>
                                      </p:cBhvr>
                                      <p:to>
                                        <p:strVal val="visible"/>
                                      </p:to>
                                    </p:set>
                                    <p:animEffect transition="in" filter="fade">
                                      <p:cBhvr>
                                        <p:cTn id="21" dur="500"/>
                                        <p:tgtEl>
                                          <p:spTgt spid="235"/>
                                        </p:tgtEl>
                                      </p:cBhvr>
                                    </p:animEffect>
                                  </p:childTnLst>
                                </p:cTn>
                              </p:par>
                              <p:par>
                                <p:cTn id="22" presetID="1" presetClass="entr" presetSubtype="0" fill="hold" nodeType="withEffect">
                                  <p:stCondLst>
                                    <p:cond delay="0"/>
                                  </p:stCondLst>
                                  <p:childTnLst>
                                    <p:set>
                                      <p:cBhvr>
                                        <p:cTn id="23" dur="1" fill="hold">
                                          <p:stCondLst>
                                            <p:cond delay="0"/>
                                          </p:stCondLst>
                                        </p:cTn>
                                        <p:tgtEl>
                                          <p:spTgt spid="24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85" name="Google Shape;285;p6"/>
          <p:cNvSpPr txBox="1"/>
          <p:nvPr/>
        </p:nvSpPr>
        <p:spPr>
          <a:xfrm>
            <a:off x="4534373" y="3145011"/>
            <a:ext cx="7090283" cy="1200288"/>
          </a:xfrm>
          <a:prstGeom prst="rect">
            <a:avLst/>
          </a:prstGeom>
          <a:noFill/>
          <a:ln>
            <a:noFill/>
          </a:ln>
        </p:spPr>
        <p:txBody>
          <a:bodyPr spcFirstLastPara="1" wrap="square" lIns="91425" tIns="45700" rIns="91425" bIns="45700" anchor="t" anchorCtr="0">
            <a:spAutoFit/>
          </a:bodyPr>
          <a:lstStyle/>
          <a:p>
            <a:pPr lvl="0" algn="ctr"/>
            <a:r>
              <a:rPr lang="fr-FR" sz="1800" dirty="0">
                <a:latin typeface="Times New Roman" panose="02020603050405020304" pitchFamily="18" charset="0"/>
                <a:cs typeface="Times New Roman" panose="02020603050405020304" pitchFamily="18" charset="0"/>
              </a:rPr>
              <a:t>Développement d'une plateforme permettant la personnalisation des profils d'équipe, la gestion centralisée des matches et des tournois, et la réservation des terrains, facilitant ainsi l'interaction et la collaboration entre les équipes et les propriétaires de terrains.</a:t>
            </a:r>
            <a:endParaRPr lang="fr-FR" sz="1800" dirty="0">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245" name="Google Shape;245;p5"/>
          <p:cNvSpPr/>
          <p:nvPr/>
        </p:nvSpPr>
        <p:spPr>
          <a:xfrm>
            <a:off x="407796" y="2001772"/>
            <a:ext cx="2848857" cy="70548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2000" b="1">
                <a:solidFill>
                  <a:srgbClr val="000000"/>
                </a:solidFill>
                <a:latin typeface="Times New Roman" panose="02020603050405020304"/>
                <a:ea typeface="Times New Roman" panose="02020603050405020304"/>
                <a:cs typeface="Times New Roman" panose="02020603050405020304"/>
                <a:sym typeface="Times New Roman" panose="02020603050405020304"/>
              </a:rPr>
              <a:t>Solution proposée</a:t>
            </a:r>
          </a:p>
          <a:p>
            <a:pPr marL="0" marR="0" lvl="0" indent="0" algn="l" rtl="0">
              <a:spcBef>
                <a:spcPts val="0"/>
              </a:spcBef>
              <a:spcAft>
                <a:spcPts val="0"/>
              </a:spcAft>
              <a:buClr>
                <a:srgbClr val="190103"/>
              </a:buClr>
              <a:buSzPts val="2000"/>
              <a:buFont typeface="Noto Sans Symbols"/>
              <a:buNone/>
            </a:pPr>
            <a:endParaRPr lang="fr-FR" sz="20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Freeform 10"/>
          <p:cNvSpPr/>
          <p:nvPr/>
        </p:nvSpPr>
        <p:spPr>
          <a:xfrm>
            <a:off x="1063030" y="3073502"/>
            <a:ext cx="1079500" cy="1247140"/>
          </a:xfrm>
          <a:custGeom>
            <a:avLst/>
            <a:gdLst/>
            <a:ahLst/>
            <a:cxnLst/>
            <a:rect l="l" t="t" r="r" b="b"/>
            <a:pathLst>
              <a:path w="1966508" h="3210625">
                <a:moveTo>
                  <a:pt x="0" y="0"/>
                </a:moveTo>
                <a:lnTo>
                  <a:pt x="1966508" y="0"/>
                </a:lnTo>
                <a:lnTo>
                  <a:pt x="1966508" y="3210626"/>
                </a:lnTo>
                <a:lnTo>
                  <a:pt x="0" y="3210626"/>
                </a:lnTo>
                <a:lnTo>
                  <a:pt x="0" y="0"/>
                </a:lnTo>
                <a:close/>
              </a:path>
            </a:pathLst>
          </a:custGeom>
          <a:blipFill>
            <a:blip r:embed="rId3"/>
            <a:stretch>
              <a:fillRect/>
            </a:stretch>
          </a:blipFill>
        </p:spPr>
      </p:sp>
      <p:sp>
        <p:nvSpPr>
          <p:cNvPr id="11" name="Freeform 11"/>
          <p:cNvSpPr/>
          <p:nvPr/>
        </p:nvSpPr>
        <p:spPr>
          <a:xfrm rot="21035298">
            <a:off x="266132" y="4481196"/>
            <a:ext cx="2007228" cy="529590"/>
          </a:xfrm>
          <a:custGeom>
            <a:avLst/>
            <a:gdLst/>
            <a:ahLst/>
            <a:cxnLst/>
            <a:rect l="l" t="t" r="r" b="b"/>
            <a:pathLst>
              <a:path w="3747275" h="1362645">
                <a:moveTo>
                  <a:pt x="0" y="0"/>
                </a:moveTo>
                <a:lnTo>
                  <a:pt x="3747275" y="0"/>
                </a:lnTo>
                <a:lnTo>
                  <a:pt x="3747275" y="1362645"/>
                </a:lnTo>
                <a:lnTo>
                  <a:pt x="0" y="13626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 name="Google Shape;244;p5"/>
          <p:cNvSpPr/>
          <p:nvPr/>
        </p:nvSpPr>
        <p:spPr>
          <a:xfrm>
            <a:off x="230099" y="1389617"/>
            <a:ext cx="3567002"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a:solidFill>
                  <a:srgbClr val="002060"/>
                </a:solidFill>
                <a:latin typeface="Times New Roman" panose="02020603050405020304"/>
                <a:ea typeface="Times New Roman" panose="02020603050405020304"/>
                <a:cs typeface="Times New Roman" panose="02020603050405020304"/>
                <a:sym typeface="Times New Roman" panose="02020603050405020304"/>
              </a:rPr>
              <a:t>Cadre de projet (3/3)</a:t>
            </a:r>
          </a:p>
        </p:txBody>
      </p:sp>
      <p:cxnSp>
        <p:nvCxnSpPr>
          <p:cNvPr id="3" name="Google Shape;140;p3">
            <a:extLst>
              <a:ext uri="{FF2B5EF4-FFF2-40B4-BE49-F238E27FC236}">
                <a16:creationId xmlns:a16="http://schemas.microsoft.com/office/drawing/2014/main" id="{DFCF0B72-65CA-A082-F65B-21F6CE71D2A7}"/>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4" name="Google Shape;141;p3">
            <a:extLst>
              <a:ext uri="{FF2B5EF4-FFF2-40B4-BE49-F238E27FC236}">
                <a16:creationId xmlns:a16="http://schemas.microsoft.com/office/drawing/2014/main" id="{1BEAE794-5DF0-0A33-6E39-7B0AC7A8EEDD}"/>
              </a:ext>
            </a:extLst>
          </p:cNvPr>
          <p:cNvSpPr/>
          <p:nvPr/>
        </p:nvSpPr>
        <p:spPr>
          <a:xfrm>
            <a:off x="3227176" y="215218"/>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 name="Google Shape;149;p3">
            <a:extLst>
              <a:ext uri="{FF2B5EF4-FFF2-40B4-BE49-F238E27FC236}">
                <a16:creationId xmlns:a16="http://schemas.microsoft.com/office/drawing/2014/main" id="{E0339739-8C93-1420-8F82-2EA5DEEDE037}"/>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6" name="Google Shape;143;p3">
            <a:extLst>
              <a:ext uri="{FF2B5EF4-FFF2-40B4-BE49-F238E27FC236}">
                <a16:creationId xmlns:a16="http://schemas.microsoft.com/office/drawing/2014/main" id="{EF9B00C0-37B0-7DE5-5A42-41897328EE2A}"/>
              </a:ext>
            </a:extLst>
          </p:cNvPr>
          <p:cNvSpPr/>
          <p:nvPr/>
        </p:nvSpPr>
        <p:spPr>
          <a:xfrm>
            <a:off x="6759869" y="214674"/>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Google Shape;145;p3">
            <a:extLst>
              <a:ext uri="{FF2B5EF4-FFF2-40B4-BE49-F238E27FC236}">
                <a16:creationId xmlns:a16="http://schemas.microsoft.com/office/drawing/2014/main" id="{7AC3F41C-017A-32D5-7D95-59E8A95A8B0E}"/>
              </a:ext>
            </a:extLst>
          </p:cNvPr>
          <p:cNvSpPr/>
          <p:nvPr/>
        </p:nvSpPr>
        <p:spPr>
          <a:xfrm>
            <a:off x="8503989"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 name="Google Shape;146;p3">
            <a:extLst>
              <a:ext uri="{FF2B5EF4-FFF2-40B4-BE49-F238E27FC236}">
                <a16:creationId xmlns:a16="http://schemas.microsoft.com/office/drawing/2014/main" id="{2935A552-56EA-D1C3-6386-9C4A3BA392B5}"/>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9" name="Google Shape;147;p3">
            <a:extLst>
              <a:ext uri="{FF2B5EF4-FFF2-40B4-BE49-F238E27FC236}">
                <a16:creationId xmlns:a16="http://schemas.microsoft.com/office/drawing/2014/main" id="{A5D884B8-E39F-523D-6D31-93C71E86C936}"/>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2" name="Google Shape;148;p3">
            <a:extLst>
              <a:ext uri="{FF2B5EF4-FFF2-40B4-BE49-F238E27FC236}">
                <a16:creationId xmlns:a16="http://schemas.microsoft.com/office/drawing/2014/main" id="{B7525FCA-9C6B-E230-77B6-A344EEE2139A}"/>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13" name="Google Shape;150;p3">
            <a:extLst>
              <a:ext uri="{FF2B5EF4-FFF2-40B4-BE49-F238E27FC236}">
                <a16:creationId xmlns:a16="http://schemas.microsoft.com/office/drawing/2014/main" id="{34C98E67-EB4F-B9A1-4607-41B0D3C0F7E4}"/>
              </a:ext>
            </a:extLst>
          </p:cNvPr>
          <p:cNvSpPr txBox="1"/>
          <p:nvPr/>
        </p:nvSpPr>
        <p:spPr>
          <a:xfrm>
            <a:off x="6069825" y="690271"/>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14" name="Google Shape;151;p3">
            <a:extLst>
              <a:ext uri="{FF2B5EF4-FFF2-40B4-BE49-F238E27FC236}">
                <a16:creationId xmlns:a16="http://schemas.microsoft.com/office/drawing/2014/main" id="{66A01357-F83D-F621-AEDB-FDACD5399259}"/>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15" name="Google Shape;152;p3">
            <a:extLst>
              <a:ext uri="{FF2B5EF4-FFF2-40B4-BE49-F238E27FC236}">
                <a16:creationId xmlns:a16="http://schemas.microsoft.com/office/drawing/2014/main" id="{6EBCAD2F-05F1-9299-CF48-B526ED2C0AD6}"/>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16" name="Google Shape;141;p3">
            <a:extLst>
              <a:ext uri="{FF2B5EF4-FFF2-40B4-BE49-F238E27FC236}">
                <a16:creationId xmlns:a16="http://schemas.microsoft.com/office/drawing/2014/main" id="{1829ADD2-49E6-7BAA-CF84-A459AA196B0D}"/>
              </a:ext>
            </a:extLst>
          </p:cNvPr>
          <p:cNvSpPr/>
          <p:nvPr/>
        </p:nvSpPr>
        <p:spPr>
          <a:xfrm>
            <a:off x="5002310" y="20462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 name="Google Shape;149;p3">
            <a:extLst>
              <a:ext uri="{FF2B5EF4-FFF2-40B4-BE49-F238E27FC236}">
                <a16:creationId xmlns:a16="http://schemas.microsoft.com/office/drawing/2014/main" id="{E61B05C9-AA44-EDBB-957A-0AEA8454CE78}"/>
              </a:ext>
            </a:extLst>
          </p:cNvPr>
          <p:cNvSpPr txBox="1"/>
          <p:nvPr/>
        </p:nvSpPr>
        <p:spPr>
          <a:xfrm>
            <a:off x="4353985" y="693754"/>
            <a:ext cx="2017400" cy="320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18" name="Google Shape;141;p3">
            <a:extLst>
              <a:ext uri="{FF2B5EF4-FFF2-40B4-BE49-F238E27FC236}">
                <a16:creationId xmlns:a16="http://schemas.microsoft.com/office/drawing/2014/main" id="{DEEE30F3-E54B-98BC-1C8B-BEAE66D502D0}"/>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 name="Espace réservé du numéro de diapositive 3">
            <a:extLst>
              <a:ext uri="{FF2B5EF4-FFF2-40B4-BE49-F238E27FC236}">
                <a16:creationId xmlns:a16="http://schemas.microsoft.com/office/drawing/2014/main" id="{773A9127-F589-F936-B942-0AA52AA7B5B3}"/>
              </a:ext>
            </a:extLst>
          </p:cNvPr>
          <p:cNvSpPr>
            <a:spLocks noGrp="1"/>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fr-FR" dirty="0"/>
              <a:t>6</a:t>
            </a:r>
          </a:p>
        </p:txBody>
      </p:sp>
      <p:cxnSp>
        <p:nvCxnSpPr>
          <p:cNvPr id="21" name="Google Shape;282;p6">
            <a:extLst>
              <a:ext uri="{FF2B5EF4-FFF2-40B4-BE49-F238E27FC236}">
                <a16:creationId xmlns:a16="http://schemas.microsoft.com/office/drawing/2014/main" id="{33079D2A-B6AA-ECEF-4683-2E1AEBC9BA37}"/>
              </a:ext>
            </a:extLst>
          </p:cNvPr>
          <p:cNvCxnSpPr>
            <a:cxnSpLocks/>
          </p:cNvCxnSpPr>
          <p:nvPr/>
        </p:nvCxnSpPr>
        <p:spPr>
          <a:xfrm>
            <a:off x="2261738" y="3697072"/>
            <a:ext cx="2214782" cy="0"/>
          </a:xfrm>
          <a:prstGeom prst="straightConnector1">
            <a:avLst/>
          </a:prstGeom>
          <a:noFill/>
          <a:ln w="28575" cap="flat" cmpd="sng">
            <a:solidFill>
              <a:srgbClr val="FFC000"/>
            </a:solidFill>
            <a:prstDash val="solid"/>
            <a:miter lim="800000"/>
            <a:headEnd type="none" w="sm" len="sm"/>
            <a:tailEnd type="triangl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85"/>
                                        </p:tgtEl>
                                        <p:attrNameLst>
                                          <p:attrName>style.visibility</p:attrName>
                                        </p:attrNameLst>
                                      </p:cBhvr>
                                      <p:to>
                                        <p:strVal val="visible"/>
                                      </p:to>
                                    </p:set>
                                    <p:anim calcmode="lin" valueType="num">
                                      <p:cBhvr additive="base">
                                        <p:cTn id="7" dur="500"/>
                                        <p:tgtEl>
                                          <p:spTgt spid="285"/>
                                        </p:tgtEl>
                                        <p:attrNameLst>
                                          <p:attrName>ppt_y</p:attrName>
                                        </p:attrNameLst>
                                      </p:cBhvr>
                                      <p:tavLst>
                                        <p:tav tm="0">
                                          <p:val>
                                            <p:strVal val="#ppt_y+#ppt_h*1.125000"/>
                                          </p:val>
                                        </p:tav>
                                        <p:tav tm="100000">
                                          <p:val>
                                            <p:strVal val="#ppt_y"/>
                                          </p:val>
                                        </p:tav>
                                      </p:tavLst>
                                    </p:anim>
                                    <p:animEffect transition="in" filter="wipe(up)">
                                      <p:cBhvr>
                                        <p:cTn id="8" dur="500"/>
                                        <p:tgtEl>
                                          <p:spTgt spid="285"/>
                                        </p:tgtEl>
                                      </p:cBhvr>
                                    </p:animEffect>
                                  </p:childTnLst>
                                </p:cTn>
                              </p:par>
                              <p:par>
                                <p:cTn id="9" presetID="1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p:tgtEl>
                                          <p:spTgt spid="21"/>
                                        </p:tgtEl>
                                        <p:attrNameLst>
                                          <p:attrName>ppt_y</p:attrName>
                                        </p:attrNameLst>
                                      </p:cBhvr>
                                      <p:tavLst>
                                        <p:tav tm="0">
                                          <p:val>
                                            <p:strVal val="#ppt_y+#ppt_h*1.125000"/>
                                          </p:val>
                                        </p:tav>
                                        <p:tav tm="100000">
                                          <p:val>
                                            <p:strVal val="#ppt_y"/>
                                          </p:val>
                                        </p:tav>
                                      </p:tavLst>
                                    </p:anim>
                                    <p:animEffect transition="in" filter="wipe(up)">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 grpId="0"/>
      <p:bldP spid="28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300" name="Google Shape;300;p7"/>
          <p:cNvSpPr/>
          <p:nvPr/>
        </p:nvSpPr>
        <p:spPr>
          <a:xfrm>
            <a:off x="7934484" y="2244207"/>
            <a:ext cx="4193605"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1" dirty="0">
                <a:solidFill>
                  <a:srgbClr val="190103"/>
                </a:solidFill>
                <a:latin typeface="Times New Roman" panose="02020603050405020304"/>
                <a:ea typeface="Times New Roman" panose="02020603050405020304"/>
                <a:cs typeface="Times New Roman" panose="02020603050405020304"/>
                <a:sym typeface="Times New Roman" panose="02020603050405020304"/>
              </a:rPr>
              <a:t>Sprint 1</a:t>
            </a:r>
            <a:endParaRPr sz="1800" b="1" dirty="0">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a:p>
            <a:pPr lvl="0" algn="ctr"/>
            <a:r>
              <a:rPr lang="fr-FR" sz="1800" dirty="0">
                <a:latin typeface="Times New Roman" panose="02020603050405020304" pitchFamily="18" charset="0"/>
                <a:cs typeface="Times New Roman" panose="02020603050405020304" pitchFamily="18" charset="0"/>
              </a:rPr>
              <a:t>Mise en place des outils nécessaires pour la gestion des terrains.</a:t>
            </a:r>
            <a:endParaRPr lang="fr-FR" sz="2400" dirty="0">
              <a:solidFill>
                <a:srgbClr val="190103"/>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302" name="Google Shape;302;p7"/>
          <p:cNvSpPr/>
          <p:nvPr/>
        </p:nvSpPr>
        <p:spPr>
          <a:xfrm>
            <a:off x="7800970" y="3363793"/>
            <a:ext cx="4460631" cy="11079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1" dirty="0">
                <a:solidFill>
                  <a:srgbClr val="190103"/>
                </a:solidFill>
                <a:latin typeface="Times New Roman" panose="02020603050405020304"/>
                <a:ea typeface="Times New Roman" panose="02020603050405020304"/>
                <a:cs typeface="Times New Roman" panose="02020603050405020304"/>
                <a:sym typeface="Times New Roman" panose="02020603050405020304"/>
              </a:rPr>
              <a:t>Sprint 2</a:t>
            </a:r>
            <a:endParaRPr sz="1800" b="1" dirty="0">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a:p>
            <a:pPr lvl="0" algn="ctr"/>
            <a:r>
              <a:rPr lang="fr-FR" sz="1600" dirty="0">
                <a:latin typeface="Times New Roman" panose="02020603050405020304" pitchFamily="18" charset="0"/>
                <a:cs typeface="Times New Roman" panose="02020603050405020304" pitchFamily="18" charset="0"/>
              </a:rPr>
              <a:t>Fournir au responsable d'équipe les fonctionnalités pour gérer son équipe et participer aux activité de plateforme.</a:t>
            </a:r>
            <a:endParaRPr lang="fr-FR" sz="2000" dirty="0">
              <a:solidFill>
                <a:srgbClr val="190103"/>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pic>
        <p:nvPicPr>
          <p:cNvPr id="100" name="Picture 99"/>
          <p:cNvPicPr/>
          <p:nvPr/>
        </p:nvPicPr>
        <p:blipFill>
          <a:blip r:embed="rId3"/>
          <a:stretch>
            <a:fillRect/>
          </a:stretch>
        </p:blipFill>
        <p:spPr>
          <a:xfrm>
            <a:off x="407035" y="2637155"/>
            <a:ext cx="7284085" cy="2760980"/>
          </a:xfrm>
          <a:prstGeom prst="rect">
            <a:avLst/>
          </a:prstGeom>
          <a:noFill/>
          <a:ln w="9525">
            <a:noFill/>
          </a:ln>
        </p:spPr>
      </p:pic>
      <p:sp>
        <p:nvSpPr>
          <p:cNvPr id="2" name="Google Shape;244;p5"/>
          <p:cNvSpPr/>
          <p:nvPr/>
        </p:nvSpPr>
        <p:spPr>
          <a:xfrm>
            <a:off x="229870" y="1389380"/>
            <a:ext cx="5829935"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326" name="Google Shape;326;p8"/>
          <p:cNvSpPr/>
          <p:nvPr/>
        </p:nvSpPr>
        <p:spPr>
          <a:xfrm>
            <a:off x="306070" y="1871345"/>
            <a:ext cx="4097020" cy="40006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2000" b="1" dirty="0">
                <a:solidFill>
                  <a:srgbClr val="190103"/>
                </a:solidFill>
                <a:latin typeface="Times New Roman" panose="02020603050405020304"/>
                <a:ea typeface="Times New Roman" panose="02020603050405020304"/>
                <a:cs typeface="Times New Roman" panose="02020603050405020304"/>
                <a:sym typeface="Times New Roman" panose="02020603050405020304"/>
              </a:rPr>
              <a:t>Méthodologie SCRUM</a:t>
            </a:r>
            <a:endParaRPr sz="2000" dirty="0">
              <a:solidFill>
                <a:srgbClr val="9E978E"/>
              </a:solidFill>
              <a:latin typeface="Calibri" panose="020F0502020204030204"/>
              <a:ea typeface="Calibri" panose="020F0502020204030204"/>
              <a:cs typeface="Calibri" panose="020F0502020204030204"/>
              <a:sym typeface="Calibri" panose="020F0502020204030204"/>
            </a:endParaRPr>
          </a:p>
        </p:txBody>
      </p:sp>
      <p:cxnSp>
        <p:nvCxnSpPr>
          <p:cNvPr id="17" name="Google Shape;140;p3">
            <a:extLst>
              <a:ext uri="{FF2B5EF4-FFF2-40B4-BE49-F238E27FC236}">
                <a16:creationId xmlns:a16="http://schemas.microsoft.com/office/drawing/2014/main" id="{2DF2A4AF-F817-3771-AE37-8519F5627657}"/>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18" name="Google Shape;141;p3">
            <a:extLst>
              <a:ext uri="{FF2B5EF4-FFF2-40B4-BE49-F238E27FC236}">
                <a16:creationId xmlns:a16="http://schemas.microsoft.com/office/drawing/2014/main" id="{A71056DB-7CA5-7B0D-0FDB-1DF75D056C44}"/>
              </a:ext>
            </a:extLst>
          </p:cNvPr>
          <p:cNvSpPr/>
          <p:nvPr/>
        </p:nvSpPr>
        <p:spPr>
          <a:xfrm>
            <a:off x="4956711" y="197773"/>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 name="Google Shape;149;p3">
            <a:extLst>
              <a:ext uri="{FF2B5EF4-FFF2-40B4-BE49-F238E27FC236}">
                <a16:creationId xmlns:a16="http://schemas.microsoft.com/office/drawing/2014/main" id="{AD680827-EEEF-A55A-6F57-1FAB70EF5DD9}"/>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20" name="Google Shape;143;p3">
            <a:extLst>
              <a:ext uri="{FF2B5EF4-FFF2-40B4-BE49-F238E27FC236}">
                <a16:creationId xmlns:a16="http://schemas.microsoft.com/office/drawing/2014/main" id="{FCFE5488-54ED-1D9C-2E43-50D2D1220E91}"/>
              </a:ext>
            </a:extLst>
          </p:cNvPr>
          <p:cNvSpPr/>
          <p:nvPr/>
        </p:nvSpPr>
        <p:spPr>
          <a:xfrm>
            <a:off x="6759869" y="214674"/>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 name="Google Shape;145;p3">
            <a:extLst>
              <a:ext uri="{FF2B5EF4-FFF2-40B4-BE49-F238E27FC236}">
                <a16:creationId xmlns:a16="http://schemas.microsoft.com/office/drawing/2014/main" id="{490763CD-088C-6F18-1F92-7453AF80677B}"/>
              </a:ext>
            </a:extLst>
          </p:cNvPr>
          <p:cNvSpPr/>
          <p:nvPr/>
        </p:nvSpPr>
        <p:spPr>
          <a:xfrm>
            <a:off x="8503989"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 name="Google Shape;146;p3">
            <a:extLst>
              <a:ext uri="{FF2B5EF4-FFF2-40B4-BE49-F238E27FC236}">
                <a16:creationId xmlns:a16="http://schemas.microsoft.com/office/drawing/2014/main" id="{B631B365-FF4E-0D3A-7D42-B67A1DE086A4}"/>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 name="Google Shape;147;p3">
            <a:extLst>
              <a:ext uri="{FF2B5EF4-FFF2-40B4-BE49-F238E27FC236}">
                <a16:creationId xmlns:a16="http://schemas.microsoft.com/office/drawing/2014/main" id="{D733A252-36AB-671D-9FBE-6E987182D317}"/>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24" name="Google Shape;148;p3">
            <a:extLst>
              <a:ext uri="{FF2B5EF4-FFF2-40B4-BE49-F238E27FC236}">
                <a16:creationId xmlns:a16="http://schemas.microsoft.com/office/drawing/2014/main" id="{2EA92498-AE4D-A168-53D1-FA5F4E58BD23}"/>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25" name="Google Shape;150;p3">
            <a:extLst>
              <a:ext uri="{FF2B5EF4-FFF2-40B4-BE49-F238E27FC236}">
                <a16:creationId xmlns:a16="http://schemas.microsoft.com/office/drawing/2014/main" id="{0C17E148-D8C9-0B3A-F4CA-742F5225FECD}"/>
              </a:ext>
            </a:extLst>
          </p:cNvPr>
          <p:cNvSpPr txBox="1"/>
          <p:nvPr/>
        </p:nvSpPr>
        <p:spPr>
          <a:xfrm>
            <a:off x="6069825" y="690271"/>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26" name="Google Shape;151;p3">
            <a:extLst>
              <a:ext uri="{FF2B5EF4-FFF2-40B4-BE49-F238E27FC236}">
                <a16:creationId xmlns:a16="http://schemas.microsoft.com/office/drawing/2014/main" id="{DD8F7697-6F16-3062-ACB1-9F319C74214E}"/>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27" name="Google Shape;152;p3">
            <a:extLst>
              <a:ext uri="{FF2B5EF4-FFF2-40B4-BE49-F238E27FC236}">
                <a16:creationId xmlns:a16="http://schemas.microsoft.com/office/drawing/2014/main" id="{4D8B36BA-C6E5-76B8-55F1-1526CC66B218}"/>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28" name="Google Shape;141;p3">
            <a:extLst>
              <a:ext uri="{FF2B5EF4-FFF2-40B4-BE49-F238E27FC236}">
                <a16:creationId xmlns:a16="http://schemas.microsoft.com/office/drawing/2014/main" id="{F0517CE0-645C-C0AC-A1B9-ACA08518B8DB}"/>
              </a:ext>
            </a:extLst>
          </p:cNvPr>
          <p:cNvSpPr/>
          <p:nvPr/>
        </p:nvSpPr>
        <p:spPr>
          <a:xfrm>
            <a:off x="3155441" y="21751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panose="020F0502020204030204"/>
              <a:ea typeface="Calibri" panose="020F0502020204030204"/>
              <a:cs typeface="Calibri" panose="020F0502020204030204"/>
              <a:sym typeface="Calibri" panose="020F0502020204030204"/>
            </a:endParaRPr>
          </a:p>
        </p:txBody>
      </p:sp>
      <p:sp>
        <p:nvSpPr>
          <p:cNvPr id="29" name="Google Shape;149;p3">
            <a:extLst>
              <a:ext uri="{FF2B5EF4-FFF2-40B4-BE49-F238E27FC236}">
                <a16:creationId xmlns:a16="http://schemas.microsoft.com/office/drawing/2014/main" id="{6994915A-04F4-FAEA-D1B0-FB81D1B36FB8}"/>
              </a:ext>
            </a:extLst>
          </p:cNvPr>
          <p:cNvSpPr txBox="1"/>
          <p:nvPr/>
        </p:nvSpPr>
        <p:spPr>
          <a:xfrm>
            <a:off x="4353985" y="693754"/>
            <a:ext cx="2017400" cy="320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30" name="Google Shape;141;p3">
            <a:extLst>
              <a:ext uri="{FF2B5EF4-FFF2-40B4-BE49-F238E27FC236}">
                <a16:creationId xmlns:a16="http://schemas.microsoft.com/office/drawing/2014/main" id="{AC0FF2F9-42EC-1E3E-9391-6A8F5A935711}"/>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 name="Google Shape;302;p7">
            <a:extLst>
              <a:ext uri="{FF2B5EF4-FFF2-40B4-BE49-F238E27FC236}">
                <a16:creationId xmlns:a16="http://schemas.microsoft.com/office/drawing/2014/main" id="{1CF5E896-9774-83A0-7CB3-B73FC36AAD7B}"/>
              </a:ext>
            </a:extLst>
          </p:cNvPr>
          <p:cNvSpPr/>
          <p:nvPr/>
        </p:nvSpPr>
        <p:spPr>
          <a:xfrm>
            <a:off x="8079515" y="4666436"/>
            <a:ext cx="3998306" cy="6155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1" dirty="0">
                <a:solidFill>
                  <a:srgbClr val="190103"/>
                </a:solidFill>
                <a:latin typeface="Times New Roman" panose="02020603050405020304"/>
                <a:ea typeface="Times New Roman" panose="02020603050405020304"/>
                <a:cs typeface="Times New Roman" panose="02020603050405020304"/>
                <a:sym typeface="Times New Roman" panose="02020603050405020304"/>
              </a:rPr>
              <a:t>Sprint 3</a:t>
            </a:r>
            <a:endParaRPr sz="1800" b="1" dirty="0">
              <a:solidFill>
                <a:srgbClr val="190103"/>
              </a:solidFill>
              <a:latin typeface="Times New Roman" panose="02020603050405020304"/>
              <a:ea typeface="Times New Roman" panose="02020603050405020304"/>
              <a:cs typeface="Times New Roman" panose="02020603050405020304"/>
              <a:sym typeface="Times New Roman" panose="02020603050405020304"/>
            </a:endParaRPr>
          </a:p>
          <a:p>
            <a:pPr lvl="0" algn="ctr"/>
            <a:r>
              <a:rPr lang="fr-FR" sz="1600" dirty="0">
                <a:latin typeface="Times New Roman" panose="02020603050405020304" pitchFamily="18" charset="0"/>
                <a:cs typeface="Times New Roman" panose="02020603050405020304" pitchFamily="18" charset="0"/>
              </a:rPr>
              <a:t>Création de partie Dashboard Admin.</a:t>
            </a:r>
            <a:endParaRPr lang="fr-FR" sz="2000" dirty="0">
              <a:solidFill>
                <a:srgbClr val="190103"/>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3" name="Espace réservé du numéro de diapositive 3">
            <a:extLst>
              <a:ext uri="{FF2B5EF4-FFF2-40B4-BE49-F238E27FC236}">
                <a16:creationId xmlns:a16="http://schemas.microsoft.com/office/drawing/2014/main" id="{AC2A43B1-8CDC-B7EB-EE3A-B62F9086F957}"/>
              </a:ext>
            </a:extLst>
          </p:cNvPr>
          <p:cNvSpPr>
            <a:spLocks noGrp="1"/>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fr-FR" dirty="0"/>
              <a:t>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00"/>
                                        </p:tgtEl>
                                        <p:attrNameLst>
                                          <p:attrName>style.visibility</p:attrName>
                                        </p:attrNameLst>
                                      </p:cBhvr>
                                      <p:to>
                                        <p:strVal val="visible"/>
                                      </p:to>
                                    </p:set>
                                    <p:animEffect transition="in" filter="fade">
                                      <p:cBhvr>
                                        <p:cTn id="13" dur="1000"/>
                                        <p:tgtEl>
                                          <p:spTgt spid="30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2"/>
                                        </p:tgtEl>
                                        <p:attrNameLst>
                                          <p:attrName>style.visibility</p:attrName>
                                        </p:attrNameLst>
                                      </p:cBhvr>
                                      <p:to>
                                        <p:strVal val="visible"/>
                                      </p:to>
                                    </p:set>
                                    <p:animEffect transition="in" filter="fade">
                                      <p:cBhvr>
                                        <p:cTn id="18" dur="1000"/>
                                        <p:tgtEl>
                                          <p:spTgt spid="30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140;p3">
            <a:extLst>
              <a:ext uri="{FF2B5EF4-FFF2-40B4-BE49-F238E27FC236}">
                <a16:creationId xmlns:a16="http://schemas.microsoft.com/office/drawing/2014/main" id="{ED820D8C-E3AC-EABF-859D-CF35BB14E927}"/>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6" name="Google Shape;141;p3">
            <a:extLst>
              <a:ext uri="{FF2B5EF4-FFF2-40B4-BE49-F238E27FC236}">
                <a16:creationId xmlns:a16="http://schemas.microsoft.com/office/drawing/2014/main" id="{64ECD6E7-64DB-5AAC-5D55-8169EB028013}"/>
              </a:ext>
            </a:extLst>
          </p:cNvPr>
          <p:cNvSpPr/>
          <p:nvPr/>
        </p:nvSpPr>
        <p:spPr>
          <a:xfrm>
            <a:off x="6800591" y="21159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Google Shape;149;p3">
            <a:extLst>
              <a:ext uri="{FF2B5EF4-FFF2-40B4-BE49-F238E27FC236}">
                <a16:creationId xmlns:a16="http://schemas.microsoft.com/office/drawing/2014/main" id="{82C99EA5-3DCE-9F03-860E-779D2F41C939}"/>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8" name="Google Shape;143;p3">
            <a:extLst>
              <a:ext uri="{FF2B5EF4-FFF2-40B4-BE49-F238E27FC236}">
                <a16:creationId xmlns:a16="http://schemas.microsoft.com/office/drawing/2014/main" id="{66C90A51-2FD6-C8E5-43AC-5EF7CCA14B65}"/>
              </a:ext>
            </a:extLst>
          </p:cNvPr>
          <p:cNvSpPr/>
          <p:nvPr/>
        </p:nvSpPr>
        <p:spPr>
          <a:xfrm>
            <a:off x="5067359" y="21159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9" name="Google Shape;145;p3">
            <a:extLst>
              <a:ext uri="{FF2B5EF4-FFF2-40B4-BE49-F238E27FC236}">
                <a16:creationId xmlns:a16="http://schemas.microsoft.com/office/drawing/2014/main" id="{F027A0AB-B1C9-88B0-A090-B3DBFD0A2156}"/>
              </a:ext>
            </a:extLst>
          </p:cNvPr>
          <p:cNvSpPr/>
          <p:nvPr/>
        </p:nvSpPr>
        <p:spPr>
          <a:xfrm>
            <a:off x="8503989"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 name="Google Shape;146;p3">
            <a:extLst>
              <a:ext uri="{FF2B5EF4-FFF2-40B4-BE49-F238E27FC236}">
                <a16:creationId xmlns:a16="http://schemas.microsoft.com/office/drawing/2014/main" id="{0AD0A848-711E-88D7-2A78-827125E95005}"/>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 name="Google Shape;147;p3">
            <a:extLst>
              <a:ext uri="{FF2B5EF4-FFF2-40B4-BE49-F238E27FC236}">
                <a16:creationId xmlns:a16="http://schemas.microsoft.com/office/drawing/2014/main" id="{F48F6AC1-B695-7D4F-3B26-263A27D2B067}"/>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2" name="Google Shape;148;p3">
            <a:extLst>
              <a:ext uri="{FF2B5EF4-FFF2-40B4-BE49-F238E27FC236}">
                <a16:creationId xmlns:a16="http://schemas.microsoft.com/office/drawing/2014/main" id="{6C96A943-1EA2-74D3-1C4B-3B2373462A29}"/>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13" name="Google Shape;150;p3">
            <a:extLst>
              <a:ext uri="{FF2B5EF4-FFF2-40B4-BE49-F238E27FC236}">
                <a16:creationId xmlns:a16="http://schemas.microsoft.com/office/drawing/2014/main" id="{E0616416-82EC-EEEA-0658-D36C18287C20}"/>
              </a:ext>
            </a:extLst>
          </p:cNvPr>
          <p:cNvSpPr txBox="1"/>
          <p:nvPr/>
        </p:nvSpPr>
        <p:spPr>
          <a:xfrm>
            <a:off x="6110547" y="687424"/>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14" name="Google Shape;151;p3">
            <a:extLst>
              <a:ext uri="{FF2B5EF4-FFF2-40B4-BE49-F238E27FC236}">
                <a16:creationId xmlns:a16="http://schemas.microsoft.com/office/drawing/2014/main" id="{F50EF6C6-59E1-422A-5507-2634184512F0}"/>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15" name="Google Shape;152;p3">
            <a:extLst>
              <a:ext uri="{FF2B5EF4-FFF2-40B4-BE49-F238E27FC236}">
                <a16:creationId xmlns:a16="http://schemas.microsoft.com/office/drawing/2014/main" id="{D285EA0A-2CF3-9156-6E11-4E01E0B4698E}"/>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16" name="Google Shape;141;p3">
            <a:extLst>
              <a:ext uri="{FF2B5EF4-FFF2-40B4-BE49-F238E27FC236}">
                <a16:creationId xmlns:a16="http://schemas.microsoft.com/office/drawing/2014/main" id="{0DA075C0-9FEA-1198-B76D-FF1E04D6D268}"/>
              </a:ext>
            </a:extLst>
          </p:cNvPr>
          <p:cNvSpPr/>
          <p:nvPr/>
        </p:nvSpPr>
        <p:spPr>
          <a:xfrm>
            <a:off x="3155441" y="21751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panose="020F0502020204030204"/>
              <a:ea typeface="Calibri" panose="020F0502020204030204"/>
              <a:cs typeface="Calibri" panose="020F0502020204030204"/>
              <a:sym typeface="Calibri" panose="020F0502020204030204"/>
            </a:endParaRPr>
          </a:p>
        </p:txBody>
      </p:sp>
      <p:sp>
        <p:nvSpPr>
          <p:cNvPr id="17" name="Google Shape;149;p3">
            <a:extLst>
              <a:ext uri="{FF2B5EF4-FFF2-40B4-BE49-F238E27FC236}">
                <a16:creationId xmlns:a16="http://schemas.microsoft.com/office/drawing/2014/main" id="{8CA56075-EE91-DC9B-960D-D16D25B72AC0}"/>
              </a:ext>
            </a:extLst>
          </p:cNvPr>
          <p:cNvSpPr txBox="1"/>
          <p:nvPr/>
        </p:nvSpPr>
        <p:spPr>
          <a:xfrm>
            <a:off x="4209002" y="676760"/>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18" name="Google Shape;141;p3">
            <a:extLst>
              <a:ext uri="{FF2B5EF4-FFF2-40B4-BE49-F238E27FC236}">
                <a16:creationId xmlns:a16="http://schemas.microsoft.com/office/drawing/2014/main" id="{A289A483-A92B-8A57-5CED-3991573F0BA9}"/>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 name="Google Shape;244;p5">
            <a:extLst>
              <a:ext uri="{FF2B5EF4-FFF2-40B4-BE49-F238E27FC236}">
                <a16:creationId xmlns:a16="http://schemas.microsoft.com/office/drawing/2014/main" id="{CAF91C98-C361-559F-9356-4226B2998AB9}"/>
              </a:ext>
            </a:extLst>
          </p:cNvPr>
          <p:cNvSpPr/>
          <p:nvPr/>
        </p:nvSpPr>
        <p:spPr>
          <a:xfrm>
            <a:off x="229870" y="1389380"/>
            <a:ext cx="5829935"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Conception(1/2)</a:t>
            </a:r>
          </a:p>
        </p:txBody>
      </p:sp>
      <p:sp>
        <p:nvSpPr>
          <p:cNvPr id="2" name="Google Shape;326;p8">
            <a:extLst>
              <a:ext uri="{FF2B5EF4-FFF2-40B4-BE49-F238E27FC236}">
                <a16:creationId xmlns:a16="http://schemas.microsoft.com/office/drawing/2014/main" id="{D0AA9BA3-0CB8-05B1-587D-D9EA32036C1D}"/>
              </a:ext>
            </a:extLst>
          </p:cNvPr>
          <p:cNvSpPr/>
          <p:nvPr/>
        </p:nvSpPr>
        <p:spPr>
          <a:xfrm>
            <a:off x="306070" y="1871345"/>
            <a:ext cx="4097020" cy="707846"/>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2000" b="1" dirty="0">
                <a:solidFill>
                  <a:srgbClr val="190103"/>
                </a:solidFill>
                <a:latin typeface="Times New Roman" panose="02020603050405020304"/>
                <a:ea typeface="Calibri" panose="020F0502020204030204"/>
                <a:cs typeface="Times New Roman" panose="02020603050405020304"/>
                <a:sym typeface="Times New Roman" panose="02020603050405020304"/>
              </a:rPr>
              <a:t>Diagramme de cas </a:t>
            </a:r>
          </a:p>
          <a:p>
            <a:pPr marL="342900" marR="0" lvl="0" indent="-342900" algn="l" rtl="0">
              <a:spcBef>
                <a:spcPts val="0"/>
              </a:spcBef>
              <a:spcAft>
                <a:spcPts val="0"/>
              </a:spcAft>
              <a:buClr>
                <a:srgbClr val="190103"/>
              </a:buClr>
              <a:buSzPts val="2000"/>
              <a:buFont typeface="Noto Sans Symbols"/>
              <a:buChar char="❖"/>
            </a:pPr>
            <a:r>
              <a:rPr lang="fr-FR" sz="2000" b="1" dirty="0">
                <a:solidFill>
                  <a:srgbClr val="190103"/>
                </a:solidFill>
                <a:latin typeface="Times New Roman" panose="02020603050405020304"/>
                <a:ea typeface="Calibri" panose="020F0502020204030204"/>
                <a:cs typeface="Times New Roman" panose="02020603050405020304"/>
                <a:sym typeface="Times New Roman" panose="02020603050405020304"/>
              </a:rPr>
              <a:t>d’utilisation</a:t>
            </a:r>
            <a:endParaRPr sz="2000" dirty="0">
              <a:solidFill>
                <a:srgbClr val="9E978E"/>
              </a:solidFill>
              <a:latin typeface="Calibri" panose="020F0502020204030204"/>
              <a:ea typeface="Calibri" panose="020F0502020204030204"/>
              <a:cs typeface="Calibri" panose="020F0502020204030204"/>
              <a:sym typeface="Calibri" panose="020F0502020204030204"/>
            </a:endParaRPr>
          </a:p>
        </p:txBody>
      </p:sp>
      <p:pic>
        <p:nvPicPr>
          <p:cNvPr id="3" name="Image 2">
            <a:extLst>
              <a:ext uri="{FF2B5EF4-FFF2-40B4-BE49-F238E27FC236}">
                <a16:creationId xmlns:a16="http://schemas.microsoft.com/office/drawing/2014/main" id="{1425818A-273B-2CB4-D829-BAE985D7ADD1}"/>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6617" y="1871345"/>
            <a:ext cx="7741919" cy="4603264"/>
          </a:xfrm>
          <a:prstGeom prst="rect">
            <a:avLst/>
          </a:prstGeom>
        </p:spPr>
      </p:pic>
      <p:sp>
        <p:nvSpPr>
          <p:cNvPr id="4" name="Espace réservé du numéro de diapositive 3">
            <a:extLst>
              <a:ext uri="{FF2B5EF4-FFF2-40B4-BE49-F238E27FC236}">
                <a16:creationId xmlns:a16="http://schemas.microsoft.com/office/drawing/2014/main" id="{79924F88-E728-FFF3-3154-50B5CC79B268}"/>
              </a:ext>
            </a:extLst>
          </p:cNvPr>
          <p:cNvSpPr>
            <a:spLocks noGrp="1"/>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fr-FR" dirty="0"/>
              <a:t>8</a:t>
            </a:r>
          </a:p>
        </p:txBody>
      </p:sp>
    </p:spTree>
    <p:extLst>
      <p:ext uri="{BB962C8B-B14F-4D97-AF65-F5344CB8AC3E}">
        <p14:creationId xmlns:p14="http://schemas.microsoft.com/office/powerpoint/2010/main" val="3738833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7D28698E-4878-0FA6-6B2A-B25452F683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9</a:t>
            </a:fld>
            <a:endParaRPr lang="fr-FR"/>
          </a:p>
        </p:txBody>
      </p:sp>
      <p:cxnSp>
        <p:nvCxnSpPr>
          <p:cNvPr id="6" name="Google Shape;140;p3">
            <a:extLst>
              <a:ext uri="{FF2B5EF4-FFF2-40B4-BE49-F238E27FC236}">
                <a16:creationId xmlns:a16="http://schemas.microsoft.com/office/drawing/2014/main" id="{26EAED72-2F01-55A6-EC4B-9CE69E993882}"/>
              </a:ext>
            </a:extLst>
          </p:cNvPr>
          <p:cNvCxnSpPr>
            <a:cxnSpLocks/>
          </p:cNvCxnSpPr>
          <p:nvPr/>
        </p:nvCxnSpPr>
        <p:spPr>
          <a:xfrm>
            <a:off x="621437" y="336520"/>
            <a:ext cx="10920149" cy="0"/>
          </a:xfrm>
          <a:prstGeom prst="straightConnector1">
            <a:avLst/>
          </a:prstGeom>
          <a:noFill/>
          <a:ln w="9525" cap="flat" cmpd="sng">
            <a:solidFill>
              <a:srgbClr val="002060"/>
            </a:solidFill>
            <a:prstDash val="solid"/>
            <a:miter lim="800000"/>
            <a:headEnd type="diamond" w="med" len="med"/>
            <a:tailEnd type="stealth" w="med" len="med"/>
          </a:ln>
        </p:spPr>
      </p:cxnSp>
      <p:sp>
        <p:nvSpPr>
          <p:cNvPr id="7" name="Google Shape;141;p3">
            <a:extLst>
              <a:ext uri="{FF2B5EF4-FFF2-40B4-BE49-F238E27FC236}">
                <a16:creationId xmlns:a16="http://schemas.microsoft.com/office/drawing/2014/main" id="{BA99C98F-6D79-2584-0F36-87D35DF81FE8}"/>
              </a:ext>
            </a:extLst>
          </p:cNvPr>
          <p:cNvSpPr/>
          <p:nvPr/>
        </p:nvSpPr>
        <p:spPr>
          <a:xfrm>
            <a:off x="6800591" y="211591"/>
            <a:ext cx="273972" cy="249855"/>
          </a:xfrm>
          <a:prstGeom prst="ellipse">
            <a:avLst/>
          </a:prstGeom>
          <a:solidFill>
            <a:srgbClr val="FFC000"/>
          </a:solid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 name="Google Shape;149;p3">
            <a:extLst>
              <a:ext uri="{FF2B5EF4-FFF2-40B4-BE49-F238E27FC236}">
                <a16:creationId xmlns:a16="http://schemas.microsoft.com/office/drawing/2014/main" id="{3331D070-0C3C-189A-E5FD-14EDB5A6319C}"/>
              </a:ext>
            </a:extLst>
          </p:cNvPr>
          <p:cNvSpPr txBox="1"/>
          <p:nvPr/>
        </p:nvSpPr>
        <p:spPr>
          <a:xfrm>
            <a:off x="2355890" y="658495"/>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Cadre de projet</a:t>
            </a:r>
          </a:p>
        </p:txBody>
      </p:sp>
      <p:sp>
        <p:nvSpPr>
          <p:cNvPr id="9" name="Google Shape;143;p3">
            <a:extLst>
              <a:ext uri="{FF2B5EF4-FFF2-40B4-BE49-F238E27FC236}">
                <a16:creationId xmlns:a16="http://schemas.microsoft.com/office/drawing/2014/main" id="{E3D39166-E243-EBB2-F6EE-867F028C5508}"/>
              </a:ext>
            </a:extLst>
          </p:cNvPr>
          <p:cNvSpPr/>
          <p:nvPr/>
        </p:nvSpPr>
        <p:spPr>
          <a:xfrm>
            <a:off x="5067359" y="211591"/>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 name="Google Shape;145;p3">
            <a:extLst>
              <a:ext uri="{FF2B5EF4-FFF2-40B4-BE49-F238E27FC236}">
                <a16:creationId xmlns:a16="http://schemas.microsoft.com/office/drawing/2014/main" id="{86220C04-5CE6-7EB9-9BC2-97C41EECF027}"/>
              </a:ext>
            </a:extLst>
          </p:cNvPr>
          <p:cNvSpPr/>
          <p:nvPr/>
        </p:nvSpPr>
        <p:spPr>
          <a:xfrm>
            <a:off x="8503989"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 name="Google Shape;146;p3">
            <a:extLst>
              <a:ext uri="{FF2B5EF4-FFF2-40B4-BE49-F238E27FC236}">
                <a16:creationId xmlns:a16="http://schemas.microsoft.com/office/drawing/2014/main" id="{97F106FD-E4D6-9B73-0853-293EB11F2782}"/>
              </a:ext>
            </a:extLst>
          </p:cNvPr>
          <p:cNvSpPr/>
          <p:nvPr/>
        </p:nvSpPr>
        <p:spPr>
          <a:xfrm>
            <a:off x="10310136" y="21159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 name="Google Shape;147;p3">
            <a:extLst>
              <a:ext uri="{FF2B5EF4-FFF2-40B4-BE49-F238E27FC236}">
                <a16:creationId xmlns:a16="http://schemas.microsoft.com/office/drawing/2014/main" id="{75B30FA5-B7CC-0BFD-2322-4B43AFAD54FF}"/>
              </a:ext>
            </a:extLst>
          </p:cNvPr>
          <p:cNvSpPr/>
          <p:nvPr/>
        </p:nvSpPr>
        <p:spPr>
          <a:xfrm>
            <a:off x="1452043" y="211592"/>
            <a:ext cx="273972" cy="249855"/>
          </a:xfrm>
          <a:prstGeom prst="ellipse">
            <a:avLst/>
          </a:prstGeom>
          <a:solidFill>
            <a:srgbClr val="FFC000"/>
          </a:solidFill>
          <a:ln>
            <a:solidFill>
              <a:srgbClr val="FFC000"/>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C000"/>
              </a:solidFill>
              <a:latin typeface="Calibri" panose="020F0502020204030204"/>
              <a:ea typeface="Calibri" panose="020F0502020204030204"/>
              <a:cs typeface="Calibri" panose="020F0502020204030204"/>
              <a:sym typeface="Calibri" panose="020F0502020204030204"/>
            </a:endParaRPr>
          </a:p>
        </p:txBody>
      </p:sp>
      <p:sp>
        <p:nvSpPr>
          <p:cNvPr id="13" name="Google Shape;148;p3">
            <a:extLst>
              <a:ext uri="{FF2B5EF4-FFF2-40B4-BE49-F238E27FC236}">
                <a16:creationId xmlns:a16="http://schemas.microsoft.com/office/drawing/2014/main" id="{D6091690-2361-2013-B40B-58E6FE376144}"/>
              </a:ext>
            </a:extLst>
          </p:cNvPr>
          <p:cNvSpPr txBox="1"/>
          <p:nvPr/>
        </p:nvSpPr>
        <p:spPr>
          <a:xfrm>
            <a:off x="1020460" y="665807"/>
            <a:ext cx="1241278" cy="323165"/>
          </a:xfrm>
          <a:prstGeom prst="rect">
            <a:avLst/>
          </a:prstGeom>
          <a:noFill/>
          <a:ln>
            <a:solidFill>
              <a:schemeClr val="bg1"/>
            </a:solidFill>
          </a:ln>
          <a:extLst>
            <a:ext uri="{909E8E84-426E-40DD-AFC4-6F175D3DCCD1}">
              <a14:hiddenFill xmlns:a14="http://schemas.microsoft.com/office/drawing/2010/main">
                <a:solidFill>
                  <a:srgbClr val="FFC000"/>
                </a:solidFill>
              </a14:hiddenFill>
            </a:ext>
          </a:extLst>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Introduction</a:t>
            </a:r>
          </a:p>
        </p:txBody>
      </p:sp>
      <p:sp>
        <p:nvSpPr>
          <p:cNvPr id="14" name="Google Shape;150;p3">
            <a:extLst>
              <a:ext uri="{FF2B5EF4-FFF2-40B4-BE49-F238E27FC236}">
                <a16:creationId xmlns:a16="http://schemas.microsoft.com/office/drawing/2014/main" id="{3EE7B49F-7631-DB2F-C6AC-E5F322F9829C}"/>
              </a:ext>
            </a:extLst>
          </p:cNvPr>
          <p:cNvSpPr txBox="1"/>
          <p:nvPr/>
        </p:nvSpPr>
        <p:spPr>
          <a:xfrm>
            <a:off x="6110547" y="687424"/>
            <a:ext cx="165406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FFC000"/>
                </a:solidFill>
                <a:latin typeface="Times New Roman" panose="02020603050405020304"/>
                <a:ea typeface="Times New Roman" panose="02020603050405020304"/>
                <a:cs typeface="Times New Roman" panose="02020603050405020304"/>
                <a:sym typeface="Times New Roman" panose="02020603050405020304"/>
              </a:rPr>
              <a:t>Conception</a:t>
            </a:r>
          </a:p>
        </p:txBody>
      </p:sp>
      <p:sp>
        <p:nvSpPr>
          <p:cNvPr id="15" name="Google Shape;151;p3">
            <a:extLst>
              <a:ext uri="{FF2B5EF4-FFF2-40B4-BE49-F238E27FC236}">
                <a16:creationId xmlns:a16="http://schemas.microsoft.com/office/drawing/2014/main" id="{B1F51D98-D5FD-9D4E-735B-0F19C0E68312}"/>
              </a:ext>
            </a:extLst>
          </p:cNvPr>
          <p:cNvSpPr txBox="1"/>
          <p:nvPr/>
        </p:nvSpPr>
        <p:spPr>
          <a:xfrm>
            <a:off x="8079515" y="674270"/>
            <a:ext cx="112292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Réalisation</a:t>
            </a:r>
          </a:p>
        </p:txBody>
      </p:sp>
      <p:sp>
        <p:nvSpPr>
          <p:cNvPr id="16" name="Google Shape;152;p3">
            <a:extLst>
              <a:ext uri="{FF2B5EF4-FFF2-40B4-BE49-F238E27FC236}">
                <a16:creationId xmlns:a16="http://schemas.microsoft.com/office/drawing/2014/main" id="{A328015F-A322-11E5-CAED-915C6C44F1D3}"/>
              </a:ext>
            </a:extLst>
          </p:cNvPr>
          <p:cNvSpPr txBox="1"/>
          <p:nvPr/>
        </p:nvSpPr>
        <p:spPr>
          <a:xfrm>
            <a:off x="9396626" y="674270"/>
            <a:ext cx="2374964"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Conclusion</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et</a:t>
            </a:r>
            <a:r>
              <a:rPr lang="fr-FR" sz="1500" dirty="0">
                <a:solidFill>
                  <a:srgbClr val="0070C0"/>
                </a:solidFill>
                <a:latin typeface="Calibri" panose="020F0502020204030204"/>
                <a:ea typeface="Calibri" panose="020F0502020204030204"/>
                <a:cs typeface="Calibri" panose="020F0502020204030204"/>
                <a:sym typeface="Calibri" panose="020F0502020204030204"/>
              </a:rPr>
              <a:t> </a:t>
            </a: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perspectives</a:t>
            </a:r>
          </a:p>
        </p:txBody>
      </p:sp>
      <p:sp>
        <p:nvSpPr>
          <p:cNvPr id="17" name="Google Shape;141;p3">
            <a:extLst>
              <a:ext uri="{FF2B5EF4-FFF2-40B4-BE49-F238E27FC236}">
                <a16:creationId xmlns:a16="http://schemas.microsoft.com/office/drawing/2014/main" id="{63964956-481F-F240-5DD1-1E3B08554123}"/>
              </a:ext>
            </a:extLst>
          </p:cNvPr>
          <p:cNvSpPr/>
          <p:nvPr/>
        </p:nvSpPr>
        <p:spPr>
          <a:xfrm>
            <a:off x="3155441" y="217512"/>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highlight>
                <a:srgbClr val="FFFF00"/>
              </a:highlight>
              <a:latin typeface="Calibri" panose="020F0502020204030204"/>
              <a:ea typeface="Calibri" panose="020F0502020204030204"/>
              <a:cs typeface="Calibri" panose="020F0502020204030204"/>
              <a:sym typeface="Calibri" panose="020F0502020204030204"/>
            </a:endParaRPr>
          </a:p>
        </p:txBody>
      </p:sp>
      <p:sp>
        <p:nvSpPr>
          <p:cNvPr id="18" name="Google Shape;149;p3">
            <a:extLst>
              <a:ext uri="{FF2B5EF4-FFF2-40B4-BE49-F238E27FC236}">
                <a16:creationId xmlns:a16="http://schemas.microsoft.com/office/drawing/2014/main" id="{DFDC44B3-CDA2-3403-50EC-F3BFE046D868}"/>
              </a:ext>
            </a:extLst>
          </p:cNvPr>
          <p:cNvSpPr txBox="1"/>
          <p:nvPr/>
        </p:nvSpPr>
        <p:spPr>
          <a:xfrm>
            <a:off x="4209002" y="676760"/>
            <a:ext cx="2017400" cy="320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500" dirty="0">
                <a:solidFill>
                  <a:srgbClr val="0070C0"/>
                </a:solidFill>
                <a:latin typeface="Times New Roman" panose="02020603050405020304"/>
                <a:ea typeface="Times New Roman" panose="02020603050405020304"/>
                <a:cs typeface="Times New Roman" panose="02020603050405020304"/>
                <a:sym typeface="Times New Roman" panose="02020603050405020304"/>
              </a:rPr>
              <a:t>Méthode adoptée</a:t>
            </a:r>
          </a:p>
        </p:txBody>
      </p:sp>
      <p:sp>
        <p:nvSpPr>
          <p:cNvPr id="19" name="Google Shape;141;p3">
            <a:extLst>
              <a:ext uri="{FF2B5EF4-FFF2-40B4-BE49-F238E27FC236}">
                <a16:creationId xmlns:a16="http://schemas.microsoft.com/office/drawing/2014/main" id="{2139F3DB-D52B-C1E8-03BA-3B587A46D8CE}"/>
              </a:ext>
            </a:extLst>
          </p:cNvPr>
          <p:cNvSpPr/>
          <p:nvPr/>
        </p:nvSpPr>
        <p:spPr>
          <a:xfrm>
            <a:off x="1452043" y="217513"/>
            <a:ext cx="273972" cy="249855"/>
          </a:xfrm>
          <a:prstGeom prst="ellipse">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 name="Google Shape;244;p5">
            <a:extLst>
              <a:ext uri="{FF2B5EF4-FFF2-40B4-BE49-F238E27FC236}">
                <a16:creationId xmlns:a16="http://schemas.microsoft.com/office/drawing/2014/main" id="{30A5E95A-E018-7A66-A97B-08F6646249C3}"/>
              </a:ext>
            </a:extLst>
          </p:cNvPr>
          <p:cNvSpPr/>
          <p:nvPr/>
        </p:nvSpPr>
        <p:spPr>
          <a:xfrm>
            <a:off x="229870" y="1389380"/>
            <a:ext cx="5829935" cy="5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Conception(2/2)</a:t>
            </a:r>
          </a:p>
        </p:txBody>
      </p:sp>
      <p:sp>
        <p:nvSpPr>
          <p:cNvPr id="21" name="Google Shape;326;p8">
            <a:extLst>
              <a:ext uri="{FF2B5EF4-FFF2-40B4-BE49-F238E27FC236}">
                <a16:creationId xmlns:a16="http://schemas.microsoft.com/office/drawing/2014/main" id="{9E666CCC-3297-ED72-EA18-D0A20E988933}"/>
              </a:ext>
            </a:extLst>
          </p:cNvPr>
          <p:cNvSpPr/>
          <p:nvPr/>
        </p:nvSpPr>
        <p:spPr>
          <a:xfrm>
            <a:off x="306070" y="1871345"/>
            <a:ext cx="4097020" cy="40006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2000" b="1" dirty="0">
                <a:solidFill>
                  <a:srgbClr val="190103"/>
                </a:solidFill>
                <a:latin typeface="Times New Roman" panose="02020603050405020304"/>
                <a:ea typeface="Calibri" panose="020F0502020204030204"/>
                <a:cs typeface="Times New Roman" panose="02020603050405020304"/>
                <a:sym typeface="Times New Roman" panose="02020603050405020304"/>
              </a:rPr>
              <a:t>Exemple Diagramme de classe</a:t>
            </a:r>
            <a:endParaRPr sz="2000" dirty="0">
              <a:solidFill>
                <a:srgbClr val="9E978E"/>
              </a:solidFill>
              <a:latin typeface="Calibri" panose="020F0502020204030204"/>
              <a:ea typeface="Calibri" panose="020F0502020204030204"/>
              <a:cs typeface="Calibri" panose="020F0502020204030204"/>
              <a:sym typeface="Calibri" panose="020F0502020204030204"/>
            </a:endParaRPr>
          </a:p>
        </p:txBody>
      </p:sp>
      <p:pic>
        <p:nvPicPr>
          <p:cNvPr id="22" name="Image 21">
            <a:extLst>
              <a:ext uri="{FF2B5EF4-FFF2-40B4-BE49-F238E27FC236}">
                <a16:creationId xmlns:a16="http://schemas.microsoft.com/office/drawing/2014/main" id="{CC96DB55-86AF-EF6D-1FCD-ADF6C1D2DEFA}"/>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844" y="2392045"/>
            <a:ext cx="5313985" cy="3924466"/>
          </a:xfrm>
          <a:prstGeom prst="rect">
            <a:avLst/>
          </a:prstGeom>
        </p:spPr>
      </p:pic>
      <p:sp>
        <p:nvSpPr>
          <p:cNvPr id="23" name="Google Shape;326;p8">
            <a:extLst>
              <a:ext uri="{FF2B5EF4-FFF2-40B4-BE49-F238E27FC236}">
                <a16:creationId xmlns:a16="http://schemas.microsoft.com/office/drawing/2014/main" id="{4A2B8B27-3692-D51F-47B9-5D0B9CAA3DC1}"/>
              </a:ext>
            </a:extLst>
          </p:cNvPr>
          <p:cNvSpPr/>
          <p:nvPr/>
        </p:nvSpPr>
        <p:spPr>
          <a:xfrm>
            <a:off x="6031004" y="1910419"/>
            <a:ext cx="5159509" cy="40006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190103"/>
              </a:buClr>
              <a:buSzPts val="2000"/>
              <a:buFont typeface="Noto Sans Symbols"/>
              <a:buChar char="❖"/>
            </a:pPr>
            <a:r>
              <a:rPr lang="fr-FR" sz="2000" b="1" dirty="0">
                <a:solidFill>
                  <a:srgbClr val="190103"/>
                </a:solidFill>
                <a:latin typeface="Times New Roman" panose="02020603050405020304"/>
                <a:ea typeface="Calibri" panose="020F0502020204030204"/>
                <a:cs typeface="Times New Roman" panose="02020603050405020304"/>
                <a:sym typeface="Times New Roman" panose="02020603050405020304"/>
              </a:rPr>
              <a:t>Exemple Diagramme de séquence système</a:t>
            </a:r>
            <a:endParaRPr sz="2000" dirty="0">
              <a:solidFill>
                <a:srgbClr val="9E978E"/>
              </a:solidFill>
              <a:latin typeface="Calibri" panose="020F0502020204030204"/>
              <a:ea typeface="Calibri" panose="020F0502020204030204"/>
              <a:cs typeface="Calibri" panose="020F0502020204030204"/>
              <a:sym typeface="Calibri" panose="020F0502020204030204"/>
            </a:endParaRPr>
          </a:p>
        </p:txBody>
      </p:sp>
      <p:pic>
        <p:nvPicPr>
          <p:cNvPr id="24" name="Image 23">
            <a:extLst>
              <a:ext uri="{FF2B5EF4-FFF2-40B4-BE49-F238E27FC236}">
                <a16:creationId xmlns:a16="http://schemas.microsoft.com/office/drawing/2014/main" id="{BA137CA7-55CF-62AE-FB09-B8012D12E6B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341" y="2310488"/>
            <a:ext cx="5758815" cy="4335920"/>
          </a:xfrm>
          <a:prstGeom prst="rect">
            <a:avLst/>
          </a:prstGeom>
        </p:spPr>
      </p:pic>
      <p:sp>
        <p:nvSpPr>
          <p:cNvPr id="2" name="Espace réservé du numéro de diapositive 3">
            <a:extLst>
              <a:ext uri="{FF2B5EF4-FFF2-40B4-BE49-F238E27FC236}">
                <a16:creationId xmlns:a16="http://schemas.microsoft.com/office/drawing/2014/main" id="{0FA28166-A60C-6C1D-E489-20F31948976E}"/>
              </a:ext>
            </a:extLst>
          </p:cNvPr>
          <p:cNvSpPr>
            <a:spLocks noGrp="1"/>
          </p:cNvSpPr>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Font typeface="Arial" panose="020B0604020202020204"/>
              <a:buNone/>
              <a:defRPr sz="1200" b="0" i="0" u="none" strike="noStrike" cap="none">
                <a:solidFill>
                  <a:srgbClr val="D388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r>
              <a:rPr lang="fr-FR" dirty="0"/>
              <a:t>9</a:t>
            </a:r>
          </a:p>
        </p:txBody>
      </p:sp>
    </p:spTree>
    <p:extLst>
      <p:ext uri="{BB962C8B-B14F-4D97-AF65-F5344CB8AC3E}">
        <p14:creationId xmlns:p14="http://schemas.microsoft.com/office/powerpoint/2010/main" val="1135224185"/>
      </p:ext>
    </p:extLst>
  </p:cSld>
  <p:clrMapOvr>
    <a:masterClrMapping/>
  </p:clrMapOvr>
</p:sld>
</file>

<file path=ppt/theme/theme1.xml><?xml version="1.0" encoding="utf-8"?>
<a:theme xmlns:a="http://schemas.openxmlformats.org/drawingml/2006/main" name="Office Theme">
  <a:themeElements>
    <a:clrScheme name="Personnalisé 3">
      <a:dk1>
        <a:srgbClr val="C10517"/>
      </a:dk1>
      <a:lt1>
        <a:srgbClr val="FFFFFF"/>
      </a:lt1>
      <a:dk2>
        <a:srgbClr val="C10517"/>
      </a:dk2>
      <a:lt2>
        <a:srgbClr val="C10517"/>
      </a:lt2>
      <a:accent1>
        <a:srgbClr val="C10517"/>
      </a:accent1>
      <a:accent2>
        <a:srgbClr val="C10517"/>
      </a:accent2>
      <a:accent3>
        <a:srgbClr val="C10517"/>
      </a:accent3>
      <a:accent4>
        <a:srgbClr val="C10517"/>
      </a:accent4>
      <a:accent5>
        <a:srgbClr val="C10517"/>
      </a:accent5>
      <a:accent6>
        <a:srgbClr val="C10517"/>
      </a:accent6>
      <a:hlink>
        <a:srgbClr val="C10517"/>
      </a:hlink>
      <a:folHlink>
        <a:srgbClr val="C1051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976</TotalTime>
  <Words>986</Words>
  <Application>Microsoft Office PowerPoint</Application>
  <PresentationFormat>Grand écran</PresentationFormat>
  <Paragraphs>293</Paragraphs>
  <Slides>25</Slides>
  <Notes>13</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25</vt:i4>
      </vt:variant>
    </vt:vector>
  </HeadingPairs>
  <TitlesOfParts>
    <vt:vector size="30" baseType="lpstr">
      <vt:lpstr>Arial</vt:lpstr>
      <vt:lpstr>Calibri</vt:lpstr>
      <vt:lpstr>Noto Sans Symbols</vt:lpstr>
      <vt:lpstr>Times New Roman</vt:lpstr>
      <vt:lpstr>Office Theme</vt:lpstr>
      <vt:lpstr>Présentation PowerPoint</vt:lpstr>
      <vt:lpstr>Plan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7amzaMh</cp:lastModifiedBy>
  <cp:revision>163</cp:revision>
  <dcterms:created xsi:type="dcterms:W3CDTF">2024-05-30T20:52:00Z</dcterms:created>
  <dcterms:modified xsi:type="dcterms:W3CDTF">2024-06-19T15:21:31Z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0x010100DF84066518732645A7CB9ACD5785972A</vt:lpwstr>
  </property>
  <property fmtid="{D5CDD505-2E9C-101B-9397-08002B2CF9AE}" pid="3" name="ICV">
    <vt:lpwstr>3AB7ED00CEE946559B4C8E5AE9A05CB2_13</vt:lpwstr>
  </property>
  <property fmtid="{D5CDD505-2E9C-101B-9397-08002B2CF9AE}" pid="4" name="KSOProductBuildVer">
    <vt:lpwstr>1033-12.2.0.16909</vt:lpwstr>
  </property>
</Properties>
</file>